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13.svg" ContentType="image/svg"/>
  <Override PartName="/ppt/media/image10.svg" ContentType="image/svg"/>
  <Override PartName="/ppt/media/image9.png" ContentType="image/png"/>
  <Override PartName="/ppt/media/image18.png" ContentType="image/png"/>
  <Override PartName="/ppt/media/image8.svg" ContentType="image/svg"/>
  <Override PartName="/ppt/media/image11.png" ContentType="image/png"/>
  <Override PartName="/ppt/media/image22.svg" ContentType="image/svg"/>
  <Override PartName="/ppt/media/image7.png" ContentType="image/png"/>
  <Override PartName="/ppt/media/image16.png" ContentType="image/png"/>
  <Override PartName="/ppt/media/image6.png" ContentType="image/png"/>
  <Override PartName="/ppt/media/image15.png" ContentType="image/png"/>
  <Override PartName="/ppt/media/image26.svg" ContentType="image/svg"/>
  <Override PartName="/ppt/media/image12.png" ContentType="image/png"/>
  <Override PartName="/ppt/media/image3.png" ContentType="image/png"/>
  <Override PartName="/ppt/media/image5.svg" ContentType="image/svg"/>
  <Override PartName="/ppt/media/image27.png" ContentType="image/png"/>
  <Override PartName="/ppt/media/image25.png" ContentType="image/png"/>
  <Override PartName="/ppt/media/image23.png" ContentType="image/png"/>
  <Override PartName="/ppt/media/image20.svg" ContentType="image/svg"/>
  <Override PartName="/ppt/media/image2.svg" ContentType="image/svg"/>
  <Override PartName="/ppt/media/image21.png" ContentType="image/png"/>
  <Override PartName="/ppt/media/image19.png" ContentType="image/png"/>
  <Override PartName="/ppt/media/image28.svg" ContentType="image/svg"/>
  <Override PartName="/ppt/media/image17.png" ContentType="image/png"/>
  <Override PartName="/ppt/media/image14.png" ContentType="image/png"/>
  <Override PartName="/ppt/media/image1.png" ContentType="image/png"/>
  <Override PartName="/ppt/media/image24.svg" ContentType="image/svg"/>
  <Override PartName="/ppt/media/image4.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sldIdLst>
    <p:sldId id="256" r:id="rId13"/>
    <p:sldId id="257" r:id="rId14"/>
    <p:sldId id="258" r:id="rId15"/>
    <p:sldId id="259" r:id="rId16"/>
    <p:sldId id="260" r:id="rId17"/>
    <p:sldId id="261" r:id="rId18"/>
    <p:sldId id="262" r:id="rId19"/>
    <p:sldId id="263" r:id="rId20"/>
    <p:sldId id="264" r:id="rId21"/>
  </p:sldIdLst>
  <p:sldSz cx="18288000" cy="10287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presProps" Target="presProps.xml"/>
</Relationships>
</file>

<file path=ppt/media/image1.png>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5"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fr-FR"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381A6296-15B9-484B-A7CE-5D7F8036D051}" type="slidenum">
              <a:t>&lt;#&gt;</a:t>
            </a:fld>
          </a:p>
        </p:txBody>
      </p:sp>
      <p:sp>
        <p:nvSpPr>
          <p:cNvPr id="6" name="PlaceHolder 5"/>
          <p:cNvSpPr>
            <a:spLocks noGrp="1"/>
          </p:cNvSpPr>
          <p:nvPr>
            <p:ph type="dt" idx="1"/>
          </p:nvPr>
        </p:nvSpPr>
        <p:spPr/>
        <p:txBody>
          <a:bodyPr/>
          <a:p>
            <a:r>
              <a:rPr lang="fr-FR"/>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42702AB4-28EA-4611-909C-CA91369D7EE7}" type="slidenum">
              <a:t>&lt;#&gt;</a:t>
            </a:fld>
          </a:p>
        </p:txBody>
      </p:sp>
      <p:sp>
        <p:nvSpPr>
          <p:cNvPr id="4" name="PlaceHolder 3"/>
          <p:cNvSpPr>
            <a:spLocks noGrp="1"/>
          </p:cNvSpPr>
          <p:nvPr>
            <p:ph type="dt" idx="28"/>
          </p:nvPr>
        </p:nvSpPr>
        <p:spPr/>
        <p:txBody>
          <a:bodyPr/>
          <a:p>
            <a:r>
              <a:rPr lang="fr-FR"/>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A47A21C7-A5F0-4FF2-9AE6-844004C154EB}" type="slidenum">
              <a:t>&lt;#&gt;</a:t>
            </a:fld>
          </a:p>
        </p:txBody>
      </p:sp>
      <p:sp>
        <p:nvSpPr>
          <p:cNvPr id="4" name="PlaceHolder 3"/>
          <p:cNvSpPr>
            <a:spLocks noGrp="1"/>
          </p:cNvSpPr>
          <p:nvPr>
            <p:ph type="dt" idx="31"/>
          </p:nvPr>
        </p:nvSpPr>
        <p:spPr/>
        <p:txBody>
          <a:bodyPr/>
          <a:p>
            <a:r>
              <a:rPr lang="fr-FR"/>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0330DC81-BE79-4DF0-A1AD-D141B766A8E0}" type="slidenum">
              <a:t>&lt;#&gt;</a:t>
            </a:fld>
          </a:p>
        </p:txBody>
      </p:sp>
      <p:sp>
        <p:nvSpPr>
          <p:cNvPr id="4" name="PlaceHolder 3"/>
          <p:cNvSpPr>
            <a:spLocks noGrp="1"/>
          </p:cNvSpPr>
          <p:nvPr>
            <p:ph type="dt" idx="4"/>
          </p:nvPr>
        </p:nvSpPr>
        <p:spPr/>
        <p:txBody>
          <a:bodyPr/>
          <a:p>
            <a:r>
              <a:rPr lang="fr-FR"/>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8DB70151-ED69-4A19-A077-20345BD9EFC7}" type="slidenum">
              <a:t>&lt;#&gt;</a:t>
            </a:fld>
          </a:p>
        </p:txBody>
      </p:sp>
      <p:sp>
        <p:nvSpPr>
          <p:cNvPr id="4" name="PlaceHolder 3"/>
          <p:cNvSpPr>
            <a:spLocks noGrp="1"/>
          </p:cNvSpPr>
          <p:nvPr>
            <p:ph type="dt" idx="7"/>
          </p:nvPr>
        </p:nvSpPr>
        <p:spPr/>
        <p:txBody>
          <a:bodyPr/>
          <a:p>
            <a:r>
              <a:rPr lang="fr-FR"/>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2"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B6455E7B-D072-42A8-A4E1-118E0DB21238}" type="slidenum">
              <a:t>&lt;#&gt;</a:t>
            </a:fld>
          </a:p>
        </p:txBody>
      </p:sp>
      <p:sp>
        <p:nvSpPr>
          <p:cNvPr id="6" name="PlaceHolder 5"/>
          <p:cNvSpPr>
            <a:spLocks noGrp="1"/>
          </p:cNvSpPr>
          <p:nvPr>
            <p:ph type="dt" idx="10"/>
          </p:nvPr>
        </p:nvSpPr>
        <p:spPr/>
        <p:txBody>
          <a:bodyPr/>
          <a:p>
            <a:r>
              <a:rPr lang="fr-FR"/>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959FC8E2-8E33-4872-BA57-AA449B1D2562}" type="slidenum">
              <a:t>&lt;#&gt;</a:t>
            </a:fld>
          </a:p>
        </p:txBody>
      </p:sp>
      <p:sp>
        <p:nvSpPr>
          <p:cNvPr id="4" name="PlaceHolder 3"/>
          <p:cNvSpPr>
            <a:spLocks noGrp="1"/>
          </p:cNvSpPr>
          <p:nvPr>
            <p:ph type="dt" idx="13"/>
          </p:nvPr>
        </p:nvSpPr>
        <p:spPr/>
        <p:txBody>
          <a:bodyPr/>
          <a:p>
            <a:r>
              <a:rPr lang="fr-FR"/>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5"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6"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23021EF6-E341-467B-89F6-52A8D5DBCB82}" type="slidenum">
              <a:t>&lt;#&gt;</a:t>
            </a:fld>
          </a:p>
        </p:txBody>
      </p:sp>
      <p:sp>
        <p:nvSpPr>
          <p:cNvPr id="7" name="PlaceHolder 6"/>
          <p:cNvSpPr>
            <a:spLocks noGrp="1"/>
          </p:cNvSpPr>
          <p:nvPr>
            <p:ph type="dt" idx="16"/>
          </p:nvPr>
        </p:nvSpPr>
        <p:spPr/>
        <p:txBody>
          <a:bodyPr/>
          <a:p>
            <a:r>
              <a:rPr lang="fr-FR"/>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0B8C9158-D9C1-486B-A5F4-EB689F6DB301}" type="slidenum">
              <a:t>&lt;#&gt;</a:t>
            </a:fld>
          </a:p>
        </p:txBody>
      </p:sp>
      <p:sp>
        <p:nvSpPr>
          <p:cNvPr id="4" name="PlaceHolder 3"/>
          <p:cNvSpPr>
            <a:spLocks noGrp="1"/>
          </p:cNvSpPr>
          <p:nvPr>
            <p:ph type="dt" idx="19"/>
          </p:nvPr>
        </p:nvSpPr>
        <p:spPr/>
        <p:txBody>
          <a:bodyPr/>
          <a:p>
            <a:r>
              <a:rPr lang="fr-FR"/>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2A133713-D253-493F-B94D-CE6A991AACEB}" type="slidenum">
              <a:t>&lt;#&gt;</a:t>
            </a:fld>
          </a:p>
        </p:txBody>
      </p:sp>
      <p:sp>
        <p:nvSpPr>
          <p:cNvPr id="5" name="PlaceHolder 4"/>
          <p:cNvSpPr>
            <a:spLocks noGrp="1"/>
          </p:cNvSpPr>
          <p:nvPr>
            <p:ph type="dt" idx="22"/>
          </p:nvPr>
        </p:nvSpPr>
        <p:spPr/>
        <p:txBody>
          <a:bodyPr/>
          <a:p>
            <a:r>
              <a:rPr lang="fr-FR"/>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0A1819CB-BA27-4E37-B0B2-9896FF1CF0EE}" type="slidenum">
              <a:t>&lt;#&gt;</a:t>
            </a:fld>
          </a:p>
        </p:txBody>
      </p:sp>
      <p:sp>
        <p:nvSpPr>
          <p:cNvPr id="4" name="PlaceHolder 3"/>
          <p:cNvSpPr>
            <a:spLocks noGrp="1"/>
          </p:cNvSpPr>
          <p:nvPr>
            <p:ph type="dt" idx="25"/>
          </p:nvPr>
        </p:nvSpPr>
        <p:spPr/>
        <p:txBody>
          <a:bodyPr/>
          <a:p>
            <a:r>
              <a:rPr lang="fr-FR"/>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2130480"/>
            <a:ext cx="7772040" cy="146952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1" name="PlaceHolder 2"/>
          <p:cNvSpPr>
            <a:spLocks noGrp="1"/>
          </p:cNvSpPr>
          <p:nvPr>
            <p:ph type="dt" idx="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2" name="PlaceHolder 3"/>
          <p:cNvSpPr>
            <a:spLocks noGrp="1"/>
          </p:cNvSpPr>
          <p:nvPr>
            <p:ph type="ftr" idx="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3" name="PlaceHolder 4"/>
          <p:cNvSpPr>
            <a:spLocks noGrp="1"/>
          </p:cNvSpPr>
          <p:nvPr>
            <p:ph type="sldNum" idx="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EB86435D-797E-44BF-8F98-452AC9C56E7D}"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2880"/>
            <a:ext cx="3007800" cy="1161720"/>
          </a:xfrm>
          <a:prstGeom prst="rect">
            <a:avLst/>
          </a:prstGeom>
          <a:noFill/>
          <a:ln w="0">
            <a:noFill/>
          </a:ln>
        </p:spPr>
        <p:txBody>
          <a:bodyPr lIns="91440" rIns="91440" tIns="45720" bIns="45720" anchor="b">
            <a:noAutofit/>
          </a:bodyPr>
          <a:p>
            <a:pPr indent="0" defTabSz="914400">
              <a:lnSpc>
                <a:spcPct val="100000"/>
              </a:lnSpc>
              <a:buNone/>
            </a:pPr>
            <a:r>
              <a:rPr b="1" lang="en-US" sz="2000" spc="-1" strike="noStrike">
                <a:solidFill>
                  <a:schemeClr val="dk1"/>
                </a:solidFill>
                <a:latin typeface="Calibri"/>
              </a:rPr>
              <a:t>Click to edit Master title style</a:t>
            </a:r>
            <a:endParaRPr b="0" lang="en-US" sz="2000" spc="-1" strike="noStrike">
              <a:solidFill>
                <a:schemeClr val="dk1"/>
              </a:solidFill>
              <a:latin typeface="Calibri"/>
            </a:endParaRPr>
          </a:p>
        </p:txBody>
      </p:sp>
      <p:sp>
        <p:nvSpPr>
          <p:cNvPr id="56" name="PlaceHolder 2"/>
          <p:cNvSpPr>
            <a:spLocks noGrp="1"/>
          </p:cNvSpPr>
          <p:nvPr>
            <p:ph type="body"/>
          </p:nvPr>
        </p:nvSpPr>
        <p:spPr>
          <a:xfrm>
            <a:off x="3575160" y="272880"/>
            <a:ext cx="5111280" cy="585288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Calibri"/>
              </a:rPr>
              <a:t>Click to edit Master text styles</a:t>
            </a:r>
            <a:endParaRPr b="0" lang="en-US" sz="3200" spc="-1" strike="noStrike">
              <a:solidFill>
                <a:schemeClr val="dk1"/>
              </a:solidFill>
              <a:latin typeface="Calibri"/>
            </a:endParaRPr>
          </a:p>
          <a:p>
            <a:pPr lvl="1" marL="743040" indent="-285840" defTabSz="914400">
              <a:lnSpc>
                <a:spcPct val="100000"/>
              </a:lnSpc>
              <a:spcBef>
                <a:spcPts val="561"/>
              </a:spcBef>
              <a:buClr>
                <a:srgbClr val="000000"/>
              </a:buClr>
              <a:buFont typeface="Arial"/>
              <a:buChar char="–"/>
            </a:pPr>
            <a:r>
              <a:rPr b="0" lang="en-US" sz="2800" spc="-1" strike="noStrike">
                <a:solidFill>
                  <a:schemeClr val="dk1"/>
                </a:solidFill>
                <a:latin typeface="Calibri"/>
              </a:rPr>
              <a:t>Second level</a:t>
            </a:r>
            <a:endParaRPr b="0" lang="en-US" sz="2800" spc="-1" strike="noStrike">
              <a:solidFill>
                <a:schemeClr val="dk1"/>
              </a:solidFill>
              <a:latin typeface="Calibri"/>
            </a:endParaRPr>
          </a:p>
          <a:p>
            <a:pPr lvl="2" marL="1143000" indent="-228600" defTabSz="914400">
              <a:lnSpc>
                <a:spcPct val="100000"/>
              </a:lnSpc>
              <a:spcBef>
                <a:spcPts val="479"/>
              </a:spcBef>
              <a:buClr>
                <a:srgbClr val="000000"/>
              </a:buClr>
              <a:buFont typeface="Arial"/>
              <a:buChar char="•"/>
            </a:pPr>
            <a:r>
              <a:rPr b="0" lang="en-US" sz="2400" spc="-1" strike="noStrike">
                <a:solidFill>
                  <a:schemeClr val="dk1"/>
                </a:solidFill>
                <a:latin typeface="Calibri"/>
              </a:rPr>
              <a:t>Third level</a:t>
            </a:r>
            <a:endParaRPr b="0" lang="en-US" sz="2400" spc="-1" strike="noStrike">
              <a:solidFill>
                <a:schemeClr val="dk1"/>
              </a:solidFill>
              <a:latin typeface="Calibri"/>
            </a:endParaRPr>
          </a:p>
          <a:p>
            <a:pPr lvl="3" marL="16002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Fourth level</a:t>
            </a:r>
            <a:endParaRPr b="0" lang="en-US" sz="2000" spc="-1" strike="noStrike">
              <a:solidFill>
                <a:schemeClr val="dk1"/>
              </a:solidFill>
              <a:latin typeface="Calibri"/>
            </a:endParaRPr>
          </a:p>
          <a:p>
            <a:pPr lvl="4" marL="20574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Fifth level</a:t>
            </a:r>
            <a:endParaRPr b="0" lang="en-US" sz="2000" spc="-1" strike="noStrike">
              <a:solidFill>
                <a:schemeClr val="dk1"/>
              </a:solidFill>
              <a:latin typeface="Calibri"/>
            </a:endParaRPr>
          </a:p>
        </p:txBody>
      </p:sp>
      <p:sp>
        <p:nvSpPr>
          <p:cNvPr id="57" name="PlaceHolder 3"/>
          <p:cNvSpPr>
            <a:spLocks noGrp="1"/>
          </p:cNvSpPr>
          <p:nvPr>
            <p:ph type="body"/>
          </p:nvPr>
        </p:nvSpPr>
        <p:spPr>
          <a:xfrm>
            <a:off x="457200" y="1434960"/>
            <a:ext cx="3007800" cy="46908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pc="-1" strike="noStrike">
                <a:solidFill>
                  <a:schemeClr val="dk1"/>
                </a:solidFill>
                <a:latin typeface="Calibri"/>
              </a:rPr>
              <a:t>Click to edit Master text styles</a:t>
            </a:r>
            <a:endParaRPr b="0" lang="en-US" sz="1400" spc="-1" strike="noStrike">
              <a:solidFill>
                <a:schemeClr val="dk1"/>
              </a:solidFill>
              <a:latin typeface="Calibri"/>
            </a:endParaRPr>
          </a:p>
        </p:txBody>
      </p:sp>
      <p:sp>
        <p:nvSpPr>
          <p:cNvPr id="58" name="PlaceHolder 4"/>
          <p:cNvSpPr>
            <a:spLocks noGrp="1"/>
          </p:cNvSpPr>
          <p:nvPr>
            <p:ph type="dt" idx="28"/>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59" name="PlaceHolder 5"/>
          <p:cNvSpPr>
            <a:spLocks noGrp="1"/>
          </p:cNvSpPr>
          <p:nvPr>
            <p:ph type="ftr" idx="29"/>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60" name="PlaceHolder 6"/>
          <p:cNvSpPr>
            <a:spLocks noGrp="1"/>
          </p:cNvSpPr>
          <p:nvPr>
            <p:ph type="sldNum" idx="30"/>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E286C2DF-64D2-42CD-B7A9-126A2320E91F}"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92440" y="4800600"/>
            <a:ext cx="5486040" cy="566280"/>
          </a:xfrm>
          <a:prstGeom prst="rect">
            <a:avLst/>
          </a:prstGeom>
          <a:noFill/>
          <a:ln w="0">
            <a:noFill/>
          </a:ln>
        </p:spPr>
        <p:txBody>
          <a:bodyPr lIns="91440" rIns="91440" tIns="45720" bIns="45720" anchor="b">
            <a:noAutofit/>
          </a:bodyPr>
          <a:p>
            <a:pPr indent="0" defTabSz="914400">
              <a:lnSpc>
                <a:spcPct val="100000"/>
              </a:lnSpc>
              <a:buNone/>
            </a:pPr>
            <a:r>
              <a:rPr b="1" lang="en-US" sz="2000" spc="-1" strike="noStrike">
                <a:solidFill>
                  <a:schemeClr val="dk1"/>
                </a:solidFill>
                <a:latin typeface="Calibri"/>
              </a:rPr>
              <a:t>Click to edit Master title style</a:t>
            </a:r>
            <a:endParaRPr b="0" lang="en-US" sz="2000" spc="-1" strike="noStrike">
              <a:solidFill>
                <a:schemeClr val="dk1"/>
              </a:solidFill>
              <a:latin typeface="Calibri"/>
            </a:endParaRPr>
          </a:p>
        </p:txBody>
      </p:sp>
      <p:sp>
        <p:nvSpPr>
          <p:cNvPr id="62" name="PlaceHolder 2"/>
          <p:cNvSpPr>
            <a:spLocks noGrp="1"/>
          </p:cNvSpPr>
          <p:nvPr>
            <p:ph type="body"/>
          </p:nvPr>
        </p:nvSpPr>
        <p:spPr>
          <a:xfrm>
            <a:off x="1792440" y="612720"/>
            <a:ext cx="5486040" cy="4114440"/>
          </a:xfrm>
          <a:prstGeom prst="rect">
            <a:avLst/>
          </a:prstGeom>
          <a:noFill/>
          <a:ln w="0">
            <a:noFill/>
          </a:ln>
        </p:spPr>
        <p:txBody>
          <a:bodyPr lIns="90000" rIns="90000" tIns="45000" bIns="45000" anchor="t">
            <a:no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Cliquez pour éditer le format du plan de texte</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3200" spc="-1" strike="noStrike">
                <a:solidFill>
                  <a:schemeClr val="dk1"/>
                </a:solidFill>
                <a:latin typeface="Calibri"/>
              </a:rPr>
              <a:t>Second niveau de plan</a:t>
            </a:r>
            <a:endParaRPr b="0" lang="en-US" sz="32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3200" spc="-1" strike="noStrike">
                <a:solidFill>
                  <a:schemeClr val="dk1"/>
                </a:solidFill>
                <a:latin typeface="Calibri"/>
              </a:rPr>
              <a:t>Troisième niveau de plan</a:t>
            </a:r>
            <a:endParaRPr b="0" lang="en-US" sz="32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3200" spc="-1" strike="noStrike">
                <a:solidFill>
                  <a:schemeClr val="dk1"/>
                </a:solidFill>
                <a:latin typeface="Calibri"/>
              </a:rPr>
              <a:t>Quatrième niveau de plan</a:t>
            </a:r>
            <a:endParaRPr b="0" lang="en-US" sz="32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3200" spc="-1" strike="noStrike">
                <a:solidFill>
                  <a:schemeClr val="dk1"/>
                </a:solidFill>
                <a:latin typeface="Calibri"/>
              </a:rPr>
              <a:t>Cinquième niveau de plan</a:t>
            </a:r>
            <a:endParaRPr b="0" lang="en-US" sz="32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3200" spc="-1" strike="noStrike">
                <a:solidFill>
                  <a:schemeClr val="dk1"/>
                </a:solidFill>
                <a:latin typeface="Calibri"/>
              </a:rPr>
              <a:t>Sixième niveau de plan</a:t>
            </a:r>
            <a:endParaRPr b="0" lang="en-US" sz="32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3200" spc="-1" strike="noStrike">
                <a:solidFill>
                  <a:schemeClr val="dk1"/>
                </a:solidFill>
                <a:latin typeface="Calibri"/>
              </a:rPr>
              <a:t>Septième niveau de plan</a:t>
            </a:r>
            <a:endParaRPr b="0" lang="en-US" sz="3200" spc="-1" strike="noStrike">
              <a:solidFill>
                <a:schemeClr val="dk1"/>
              </a:solidFill>
              <a:latin typeface="Calibri"/>
            </a:endParaRPr>
          </a:p>
        </p:txBody>
      </p:sp>
      <p:sp>
        <p:nvSpPr>
          <p:cNvPr id="63" name="PlaceHolder 3"/>
          <p:cNvSpPr>
            <a:spLocks noGrp="1"/>
          </p:cNvSpPr>
          <p:nvPr>
            <p:ph type="body"/>
          </p:nvPr>
        </p:nvSpPr>
        <p:spPr>
          <a:xfrm>
            <a:off x="1792440" y="5367240"/>
            <a:ext cx="5486040" cy="8046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pc="-1" strike="noStrike">
                <a:solidFill>
                  <a:schemeClr val="dk1"/>
                </a:solidFill>
                <a:latin typeface="Calibri"/>
              </a:rPr>
              <a:t>Click to edit Master text styles</a:t>
            </a:r>
            <a:endParaRPr b="0" lang="en-US" sz="1400" spc="-1" strike="noStrike">
              <a:solidFill>
                <a:schemeClr val="dk1"/>
              </a:solidFill>
              <a:latin typeface="Calibri"/>
            </a:endParaRPr>
          </a:p>
        </p:txBody>
      </p:sp>
      <p:sp>
        <p:nvSpPr>
          <p:cNvPr id="64" name="PlaceHolder 4"/>
          <p:cNvSpPr>
            <a:spLocks noGrp="1"/>
          </p:cNvSpPr>
          <p:nvPr>
            <p:ph type="dt" idx="3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65" name="PlaceHolder 5"/>
          <p:cNvSpPr>
            <a:spLocks noGrp="1"/>
          </p:cNvSpPr>
          <p:nvPr>
            <p:ph type="ftr" idx="3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66" name="PlaceHolder 6"/>
          <p:cNvSpPr>
            <a:spLocks noGrp="1"/>
          </p:cNvSpPr>
          <p:nvPr>
            <p:ph type="sldNum" idx="3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7802D0BD-DA77-44E4-82D0-8EDF75A955B9}"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Calibri"/>
              </a:rPr>
              <a:t>Click to edit Master text styles</a:t>
            </a:r>
            <a:endParaRPr b="0" lang="en-US" sz="3200" spc="-1" strike="noStrike">
              <a:solidFill>
                <a:schemeClr val="dk1"/>
              </a:solidFill>
              <a:latin typeface="Calibri"/>
            </a:endParaRPr>
          </a:p>
          <a:p>
            <a:pPr lvl="1" marL="743040" indent="-285840" defTabSz="914400">
              <a:lnSpc>
                <a:spcPct val="100000"/>
              </a:lnSpc>
              <a:spcBef>
                <a:spcPts val="561"/>
              </a:spcBef>
              <a:buClr>
                <a:srgbClr val="000000"/>
              </a:buClr>
              <a:buFont typeface="Arial"/>
              <a:buChar char="–"/>
            </a:pPr>
            <a:r>
              <a:rPr b="0" lang="en-US" sz="2800" spc="-1" strike="noStrike">
                <a:solidFill>
                  <a:schemeClr val="dk1"/>
                </a:solidFill>
                <a:latin typeface="Calibri"/>
              </a:rPr>
              <a:t>Second level</a:t>
            </a:r>
            <a:endParaRPr b="0" lang="en-US" sz="2800" spc="-1" strike="noStrike">
              <a:solidFill>
                <a:schemeClr val="dk1"/>
              </a:solidFill>
              <a:latin typeface="Calibri"/>
            </a:endParaRPr>
          </a:p>
          <a:p>
            <a:pPr lvl="2" marL="1143000" indent="-228600" defTabSz="914400">
              <a:lnSpc>
                <a:spcPct val="100000"/>
              </a:lnSpc>
              <a:spcBef>
                <a:spcPts val="479"/>
              </a:spcBef>
              <a:buClr>
                <a:srgbClr val="000000"/>
              </a:buClr>
              <a:buFont typeface="Arial"/>
              <a:buChar char="•"/>
            </a:pPr>
            <a:r>
              <a:rPr b="0" lang="en-US" sz="2400" spc="-1" strike="noStrike">
                <a:solidFill>
                  <a:schemeClr val="dk1"/>
                </a:solidFill>
                <a:latin typeface="Calibri"/>
              </a:rPr>
              <a:t>Third level</a:t>
            </a:r>
            <a:endParaRPr b="0" lang="en-US" sz="2400" spc="-1" strike="noStrike">
              <a:solidFill>
                <a:schemeClr val="dk1"/>
              </a:solidFill>
              <a:latin typeface="Calibri"/>
            </a:endParaRPr>
          </a:p>
          <a:p>
            <a:pPr lvl="3" marL="16002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Fourth level</a:t>
            </a:r>
            <a:endParaRPr b="0" lang="en-US" sz="2000" spc="-1" strike="noStrike">
              <a:solidFill>
                <a:schemeClr val="dk1"/>
              </a:solidFill>
              <a:latin typeface="Calibri"/>
            </a:endParaRPr>
          </a:p>
          <a:p>
            <a:pPr lvl="4" marL="20574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Fifth level</a:t>
            </a:r>
            <a:endParaRPr b="0" lang="en-US" sz="2000" spc="-1" strike="noStrike">
              <a:solidFill>
                <a:schemeClr val="dk1"/>
              </a:solidFill>
              <a:latin typeface="Calibri"/>
            </a:endParaRPr>
          </a:p>
        </p:txBody>
      </p:sp>
      <p:sp>
        <p:nvSpPr>
          <p:cNvPr id="8" name="PlaceHolder 3"/>
          <p:cNvSpPr>
            <a:spLocks noGrp="1"/>
          </p:cNvSpPr>
          <p:nvPr>
            <p:ph type="dt" idx="4"/>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9" name="PlaceHolder 4"/>
          <p:cNvSpPr>
            <a:spLocks noGrp="1"/>
          </p:cNvSpPr>
          <p:nvPr>
            <p:ph type="ftr" idx="5"/>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10" name="PlaceHolder 5"/>
          <p:cNvSpPr>
            <a:spLocks noGrp="1"/>
          </p:cNvSpPr>
          <p:nvPr>
            <p:ph type="sldNum" idx="6"/>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483AF434-8794-47A4-9FD6-8326C852A448}"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6629400" y="274680"/>
            <a:ext cx="2057040" cy="5851080"/>
          </a:xfrm>
          <a:prstGeom prst="rect">
            <a:avLst/>
          </a:prstGeom>
          <a:noFill/>
          <a:ln w="0">
            <a:noFill/>
          </a:ln>
        </p:spPr>
        <p:txBody>
          <a:bodyPr lIns="91440" rIns="91440" tIns="45720" bIns="45720" anchor="ctr" vert="eaVert">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12" name="PlaceHolder 2"/>
          <p:cNvSpPr>
            <a:spLocks noGrp="1"/>
          </p:cNvSpPr>
          <p:nvPr>
            <p:ph type="body"/>
          </p:nvPr>
        </p:nvSpPr>
        <p:spPr>
          <a:xfrm>
            <a:off x="457200" y="274680"/>
            <a:ext cx="6019560" cy="585108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Calibri"/>
              </a:rPr>
              <a:t>Click to edit Master text styles</a:t>
            </a:r>
            <a:endParaRPr b="0" lang="en-US" sz="3200" spc="-1" strike="noStrike">
              <a:solidFill>
                <a:schemeClr val="dk1"/>
              </a:solidFill>
              <a:latin typeface="Calibri"/>
            </a:endParaRPr>
          </a:p>
          <a:p>
            <a:pPr lvl="1" marL="743040" indent="-285840" defTabSz="914400">
              <a:lnSpc>
                <a:spcPct val="100000"/>
              </a:lnSpc>
              <a:spcBef>
                <a:spcPts val="561"/>
              </a:spcBef>
              <a:buClr>
                <a:srgbClr val="000000"/>
              </a:buClr>
              <a:buFont typeface="Arial"/>
              <a:buChar char="–"/>
            </a:pPr>
            <a:r>
              <a:rPr b="0" lang="en-US" sz="2800" spc="-1" strike="noStrike">
                <a:solidFill>
                  <a:schemeClr val="dk1"/>
                </a:solidFill>
                <a:latin typeface="Calibri"/>
              </a:rPr>
              <a:t>Second level</a:t>
            </a:r>
            <a:endParaRPr b="0" lang="en-US" sz="2800" spc="-1" strike="noStrike">
              <a:solidFill>
                <a:schemeClr val="dk1"/>
              </a:solidFill>
              <a:latin typeface="Calibri"/>
            </a:endParaRPr>
          </a:p>
          <a:p>
            <a:pPr lvl="2" marL="1143000" indent="-228600" defTabSz="914400">
              <a:lnSpc>
                <a:spcPct val="100000"/>
              </a:lnSpc>
              <a:spcBef>
                <a:spcPts val="479"/>
              </a:spcBef>
              <a:buClr>
                <a:srgbClr val="000000"/>
              </a:buClr>
              <a:buFont typeface="Arial"/>
              <a:buChar char="•"/>
            </a:pPr>
            <a:r>
              <a:rPr b="0" lang="en-US" sz="2400" spc="-1" strike="noStrike">
                <a:solidFill>
                  <a:schemeClr val="dk1"/>
                </a:solidFill>
                <a:latin typeface="Calibri"/>
              </a:rPr>
              <a:t>Third level</a:t>
            </a:r>
            <a:endParaRPr b="0" lang="en-US" sz="2400" spc="-1" strike="noStrike">
              <a:solidFill>
                <a:schemeClr val="dk1"/>
              </a:solidFill>
              <a:latin typeface="Calibri"/>
            </a:endParaRPr>
          </a:p>
          <a:p>
            <a:pPr lvl="3" marL="16002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Fourth level</a:t>
            </a:r>
            <a:endParaRPr b="0" lang="en-US" sz="2000" spc="-1" strike="noStrike">
              <a:solidFill>
                <a:schemeClr val="dk1"/>
              </a:solidFill>
              <a:latin typeface="Calibri"/>
            </a:endParaRPr>
          </a:p>
          <a:p>
            <a:pPr lvl="4" marL="20574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Fifth level</a:t>
            </a:r>
            <a:endParaRPr b="0" lang="en-US" sz="2000" spc="-1" strike="noStrike">
              <a:solidFill>
                <a:schemeClr val="dk1"/>
              </a:solidFill>
              <a:latin typeface="Calibri"/>
            </a:endParaRPr>
          </a:p>
        </p:txBody>
      </p:sp>
      <p:sp>
        <p:nvSpPr>
          <p:cNvPr id="13" name="PlaceHolder 3"/>
          <p:cNvSpPr>
            <a:spLocks noGrp="1"/>
          </p:cNvSpPr>
          <p:nvPr>
            <p:ph type="dt" idx="7"/>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14" name="PlaceHolder 4"/>
          <p:cNvSpPr>
            <a:spLocks noGrp="1"/>
          </p:cNvSpPr>
          <p:nvPr>
            <p:ph type="ftr" idx="8"/>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15" name="PlaceHolder 5"/>
          <p:cNvSpPr>
            <a:spLocks noGrp="1"/>
          </p:cNvSpPr>
          <p:nvPr>
            <p:ph type="sldNum" idx="9"/>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52FD472C-7A13-459D-BDFD-2EB83C59E884}"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1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Calibri"/>
              </a:rPr>
              <a:t>Click to edit Master text styles</a:t>
            </a:r>
            <a:endParaRPr b="0" lang="en-US" sz="3200" spc="-1" strike="noStrike">
              <a:solidFill>
                <a:schemeClr val="dk1"/>
              </a:solidFill>
              <a:latin typeface="Calibri"/>
            </a:endParaRPr>
          </a:p>
          <a:p>
            <a:pPr lvl="1" marL="743040" indent="-285840" defTabSz="914400">
              <a:lnSpc>
                <a:spcPct val="100000"/>
              </a:lnSpc>
              <a:spcBef>
                <a:spcPts val="561"/>
              </a:spcBef>
              <a:buClr>
                <a:srgbClr val="000000"/>
              </a:buClr>
              <a:buFont typeface="Arial"/>
              <a:buChar char="–"/>
            </a:pPr>
            <a:r>
              <a:rPr b="0" lang="en-US" sz="2800" spc="-1" strike="noStrike">
                <a:solidFill>
                  <a:schemeClr val="dk1"/>
                </a:solidFill>
                <a:latin typeface="Calibri"/>
              </a:rPr>
              <a:t>Second level</a:t>
            </a:r>
            <a:endParaRPr b="0" lang="en-US" sz="2800" spc="-1" strike="noStrike">
              <a:solidFill>
                <a:schemeClr val="dk1"/>
              </a:solidFill>
              <a:latin typeface="Calibri"/>
            </a:endParaRPr>
          </a:p>
          <a:p>
            <a:pPr lvl="2" marL="1143000" indent="-228600" defTabSz="914400">
              <a:lnSpc>
                <a:spcPct val="100000"/>
              </a:lnSpc>
              <a:spcBef>
                <a:spcPts val="479"/>
              </a:spcBef>
              <a:buClr>
                <a:srgbClr val="000000"/>
              </a:buClr>
              <a:buFont typeface="Arial"/>
              <a:buChar char="•"/>
            </a:pPr>
            <a:r>
              <a:rPr b="0" lang="en-US" sz="2400" spc="-1" strike="noStrike">
                <a:solidFill>
                  <a:schemeClr val="dk1"/>
                </a:solidFill>
                <a:latin typeface="Calibri"/>
              </a:rPr>
              <a:t>Third level</a:t>
            </a:r>
            <a:endParaRPr b="0" lang="en-US" sz="2400" spc="-1" strike="noStrike">
              <a:solidFill>
                <a:schemeClr val="dk1"/>
              </a:solidFill>
              <a:latin typeface="Calibri"/>
            </a:endParaRPr>
          </a:p>
          <a:p>
            <a:pPr lvl="3" marL="16002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Fourth level</a:t>
            </a:r>
            <a:endParaRPr b="0" lang="en-US" sz="2000" spc="-1" strike="noStrike">
              <a:solidFill>
                <a:schemeClr val="dk1"/>
              </a:solidFill>
              <a:latin typeface="Calibri"/>
            </a:endParaRPr>
          </a:p>
          <a:p>
            <a:pPr lvl="4" marL="20574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Fifth level</a:t>
            </a:r>
            <a:endParaRPr b="0" lang="en-US" sz="2000" spc="-1" strike="noStrike">
              <a:solidFill>
                <a:schemeClr val="dk1"/>
              </a:solidFill>
              <a:latin typeface="Calibri"/>
            </a:endParaRPr>
          </a:p>
        </p:txBody>
      </p:sp>
      <p:sp>
        <p:nvSpPr>
          <p:cNvPr id="18" name="PlaceHolder 3"/>
          <p:cNvSpPr>
            <a:spLocks noGrp="1"/>
          </p:cNvSpPr>
          <p:nvPr>
            <p:ph type="dt" idx="10"/>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19" name="PlaceHolder 4"/>
          <p:cNvSpPr>
            <a:spLocks noGrp="1"/>
          </p:cNvSpPr>
          <p:nvPr>
            <p:ph type="ftr" idx="11"/>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20" name="PlaceHolder 5"/>
          <p:cNvSpPr>
            <a:spLocks noGrp="1"/>
          </p:cNvSpPr>
          <p:nvPr>
            <p:ph type="sldNum" idx="12"/>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A327C97C-A38B-4479-82FD-2AFA6CFF6855}"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22160" y="4406760"/>
            <a:ext cx="7772040" cy="1361880"/>
          </a:xfrm>
          <a:prstGeom prst="rect">
            <a:avLst/>
          </a:prstGeom>
          <a:noFill/>
          <a:ln w="0">
            <a:noFill/>
          </a:ln>
        </p:spPr>
        <p:txBody>
          <a:bodyPr lIns="91440" rIns="91440" tIns="45720" bIns="45720" anchor="t">
            <a:noAutofit/>
          </a:bodyPr>
          <a:p>
            <a:pPr indent="0" defTabSz="914400">
              <a:lnSpc>
                <a:spcPct val="100000"/>
              </a:lnSpc>
              <a:buNone/>
            </a:pPr>
            <a:r>
              <a:rPr b="1" lang="en-US" sz="4000" spc="-1" strike="noStrike" cap="all">
                <a:solidFill>
                  <a:schemeClr val="dk1"/>
                </a:solidFill>
                <a:latin typeface="Calibri"/>
              </a:rPr>
              <a:t>Click to edit Master title style</a:t>
            </a:r>
            <a:endParaRPr b="0" lang="en-US" sz="4000" spc="-1" strike="noStrike">
              <a:solidFill>
                <a:schemeClr val="dk1"/>
              </a:solidFill>
              <a:latin typeface="Calibri"/>
            </a:endParaRPr>
          </a:p>
        </p:txBody>
      </p:sp>
      <p:sp>
        <p:nvSpPr>
          <p:cNvPr id="24" name="PlaceHolder 2"/>
          <p:cNvSpPr>
            <a:spLocks noGrp="1"/>
          </p:cNvSpPr>
          <p:nvPr>
            <p:ph type="body"/>
          </p:nvPr>
        </p:nvSpPr>
        <p:spPr>
          <a:xfrm>
            <a:off x="722160" y="2906640"/>
            <a:ext cx="7772040" cy="1499760"/>
          </a:xfrm>
          <a:prstGeom prst="rect">
            <a:avLst/>
          </a:prstGeom>
          <a:noFill/>
          <a:ln w="0">
            <a:noFill/>
          </a:ln>
        </p:spPr>
        <p:txBody>
          <a:bodyPr lIns="91440" rIns="91440" tIns="45720" bIns="45720" anchor="b">
            <a:noAutofit/>
          </a:bodyPr>
          <a:p>
            <a:pPr indent="0" defTabSz="914400">
              <a:lnSpc>
                <a:spcPct val="100000"/>
              </a:lnSpc>
              <a:spcBef>
                <a:spcPts val="400"/>
              </a:spcBef>
              <a:buNone/>
              <a:tabLst>
                <a:tab algn="l" pos="0"/>
              </a:tabLst>
            </a:pPr>
            <a:r>
              <a:rPr b="0" lang="en-US" sz="2000" spc="-1" strike="noStrike">
                <a:solidFill>
                  <a:schemeClr val="dk1">
                    <a:tint val="75000"/>
                  </a:schemeClr>
                </a:solidFill>
                <a:latin typeface="Calibri"/>
              </a:rPr>
              <a:t>Click to edit Master text styles</a:t>
            </a:r>
            <a:endParaRPr b="0" lang="en-US" sz="2000" spc="-1" strike="noStrike">
              <a:solidFill>
                <a:schemeClr val="dk1"/>
              </a:solidFill>
              <a:latin typeface="Calibri"/>
            </a:endParaRPr>
          </a:p>
        </p:txBody>
      </p:sp>
      <p:sp>
        <p:nvSpPr>
          <p:cNvPr id="25" name="PlaceHolder 3"/>
          <p:cNvSpPr>
            <a:spLocks noGrp="1"/>
          </p:cNvSpPr>
          <p:nvPr>
            <p:ph type="dt" idx="13"/>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26" name="PlaceHolder 4"/>
          <p:cNvSpPr>
            <a:spLocks noGrp="1"/>
          </p:cNvSpPr>
          <p:nvPr>
            <p:ph type="ftr" idx="14"/>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27" name="PlaceHolder 5"/>
          <p:cNvSpPr>
            <a:spLocks noGrp="1"/>
          </p:cNvSpPr>
          <p:nvPr>
            <p:ph type="sldNum" idx="15"/>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0E950094-2171-4DB6-BE47-F07BABA1A619}"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29" name="PlaceHolder 2"/>
          <p:cNvSpPr>
            <a:spLocks noGrp="1"/>
          </p:cNvSpPr>
          <p:nvPr>
            <p:ph type="body"/>
          </p:nvPr>
        </p:nvSpPr>
        <p:spPr>
          <a:xfrm>
            <a:off x="45720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pc="-1" strike="noStrike">
                <a:solidFill>
                  <a:schemeClr val="dk1"/>
                </a:solidFill>
                <a:latin typeface="Calibri"/>
              </a:rPr>
              <a:t>Click to edit Master text styles</a:t>
            </a:r>
            <a:endParaRPr b="0" lang="en-US" sz="2800" spc="-1" strike="noStrike">
              <a:solidFill>
                <a:schemeClr val="dk1"/>
              </a:solidFill>
              <a:latin typeface="Calibri"/>
            </a:endParaRPr>
          </a:p>
          <a:p>
            <a:pPr lvl="1" marL="743040" indent="-285840" defTabSz="914400">
              <a:lnSpc>
                <a:spcPct val="100000"/>
              </a:lnSpc>
              <a:spcBef>
                <a:spcPts val="47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30" name="PlaceHolder 3"/>
          <p:cNvSpPr>
            <a:spLocks noGrp="1"/>
          </p:cNvSpPr>
          <p:nvPr>
            <p:ph type="body"/>
          </p:nvPr>
        </p:nvSpPr>
        <p:spPr>
          <a:xfrm>
            <a:off x="464832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pc="-1" strike="noStrike">
                <a:solidFill>
                  <a:schemeClr val="dk1"/>
                </a:solidFill>
                <a:latin typeface="Calibri"/>
              </a:rPr>
              <a:t>Click to edit Master text styles</a:t>
            </a:r>
            <a:endParaRPr b="0" lang="en-US" sz="2800" spc="-1" strike="noStrike">
              <a:solidFill>
                <a:schemeClr val="dk1"/>
              </a:solidFill>
              <a:latin typeface="Calibri"/>
            </a:endParaRPr>
          </a:p>
          <a:p>
            <a:pPr lvl="1" marL="743040" indent="-285840" defTabSz="914400">
              <a:lnSpc>
                <a:spcPct val="100000"/>
              </a:lnSpc>
              <a:spcBef>
                <a:spcPts val="47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100000"/>
              </a:lnSpc>
              <a:spcBef>
                <a:spcPts val="400"/>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31" name="PlaceHolder 4"/>
          <p:cNvSpPr>
            <a:spLocks noGrp="1"/>
          </p:cNvSpPr>
          <p:nvPr>
            <p:ph type="dt" idx="16"/>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32" name="PlaceHolder 5"/>
          <p:cNvSpPr>
            <a:spLocks noGrp="1"/>
          </p:cNvSpPr>
          <p:nvPr>
            <p:ph type="ftr" idx="17"/>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33" name="PlaceHolder 6"/>
          <p:cNvSpPr>
            <a:spLocks noGrp="1"/>
          </p:cNvSpPr>
          <p:nvPr>
            <p:ph type="sldNum" idx="18"/>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556840E1-11B2-4183-B07C-37FF6A649306}"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38" name="PlaceHolder 2"/>
          <p:cNvSpPr>
            <a:spLocks noGrp="1"/>
          </p:cNvSpPr>
          <p:nvPr>
            <p:ph type="body"/>
          </p:nvPr>
        </p:nvSpPr>
        <p:spPr>
          <a:xfrm>
            <a:off x="457200" y="1535040"/>
            <a:ext cx="403992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pc="-1" strike="noStrike">
                <a:solidFill>
                  <a:schemeClr val="dk1"/>
                </a:solidFill>
                <a:latin typeface="Calibri"/>
              </a:rPr>
              <a:t>Click to edit Master text styles</a:t>
            </a:r>
            <a:endParaRPr b="0" lang="en-US" sz="2400" spc="-1" strike="noStrike">
              <a:solidFill>
                <a:schemeClr val="dk1"/>
              </a:solidFill>
              <a:latin typeface="Calibri"/>
            </a:endParaRPr>
          </a:p>
        </p:txBody>
      </p:sp>
      <p:sp>
        <p:nvSpPr>
          <p:cNvPr id="39" name="PlaceHolder 3"/>
          <p:cNvSpPr>
            <a:spLocks noGrp="1"/>
          </p:cNvSpPr>
          <p:nvPr>
            <p:ph type="body"/>
          </p:nvPr>
        </p:nvSpPr>
        <p:spPr>
          <a:xfrm>
            <a:off x="457200" y="2174760"/>
            <a:ext cx="403992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Calibri"/>
              </a:rPr>
              <a:t>Click to edit Master text styles</a:t>
            </a:r>
            <a:endParaRPr b="0" lang="en-US" sz="2400" spc="-1" strike="noStrike">
              <a:solidFill>
                <a:schemeClr val="dk1"/>
              </a:solidFill>
              <a:latin typeface="Calibri"/>
            </a:endParaRPr>
          </a:p>
          <a:p>
            <a:pPr lvl="1" marL="743040" indent="-285840" defTabSz="914400">
              <a:lnSpc>
                <a:spcPct val="100000"/>
              </a:lnSpc>
              <a:spcBef>
                <a:spcPts val="400"/>
              </a:spcBef>
              <a:buClr>
                <a:srgbClr val="000000"/>
              </a:buClr>
              <a:buFont typeface="Arial"/>
              <a:buChar char="–"/>
            </a:pPr>
            <a:r>
              <a:rPr b="0" lang="en-US" sz="2000" spc="-1" strike="noStrike">
                <a:solidFill>
                  <a:schemeClr val="dk1"/>
                </a:solidFill>
                <a:latin typeface="Calibri"/>
              </a:rPr>
              <a:t>Second level</a:t>
            </a:r>
            <a:endParaRPr b="0" lang="en-US" sz="2000" spc="-1" strike="noStrike">
              <a:solidFill>
                <a:schemeClr val="dk1"/>
              </a:solidFill>
              <a:latin typeface="Calibri"/>
            </a:endParaRPr>
          </a:p>
          <a:p>
            <a:pPr lvl="2" marL="11430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Third level</a:t>
            </a:r>
            <a:endParaRPr b="0" lang="en-US" sz="1800" spc="-1" strike="noStrike">
              <a:solidFill>
                <a:schemeClr val="dk1"/>
              </a:solidFill>
              <a:latin typeface="Calibri"/>
            </a:endParaRPr>
          </a:p>
          <a:p>
            <a:pPr lvl="3" marL="1600200" indent="-228600" defTabSz="914400">
              <a:lnSpc>
                <a:spcPct val="100000"/>
              </a:lnSpc>
              <a:spcBef>
                <a:spcPts val="320"/>
              </a:spcBef>
              <a:buClr>
                <a:srgbClr val="000000"/>
              </a:buClr>
              <a:buFont typeface="Arial"/>
              <a:buChar char="–"/>
            </a:pPr>
            <a:r>
              <a:rPr b="0" lang="en-US" sz="1600" spc="-1" strike="noStrike">
                <a:solidFill>
                  <a:schemeClr val="dk1"/>
                </a:solidFill>
                <a:latin typeface="Calibri"/>
              </a:rPr>
              <a:t>Fourth level</a:t>
            </a:r>
            <a:endParaRPr b="0" lang="en-US" sz="1600" spc="-1" strike="noStrike">
              <a:solidFill>
                <a:schemeClr val="dk1"/>
              </a:solidFill>
              <a:latin typeface="Calibri"/>
            </a:endParaRPr>
          </a:p>
          <a:p>
            <a:pPr lvl="4" marL="2057400" indent="-228600" defTabSz="914400">
              <a:lnSpc>
                <a:spcPct val="100000"/>
              </a:lnSpc>
              <a:spcBef>
                <a:spcPts val="320"/>
              </a:spcBef>
              <a:buClr>
                <a:srgbClr val="000000"/>
              </a:buClr>
              <a:buFont typeface="Arial"/>
              <a:buChar char="»"/>
            </a:pPr>
            <a:r>
              <a:rPr b="0" lang="en-US" sz="1600" spc="-1" strike="noStrike">
                <a:solidFill>
                  <a:schemeClr val="dk1"/>
                </a:solidFill>
                <a:latin typeface="Calibri"/>
              </a:rPr>
              <a:t>Fifth level</a:t>
            </a:r>
            <a:endParaRPr b="0" lang="en-US" sz="1600" spc="-1" strike="noStrike">
              <a:solidFill>
                <a:schemeClr val="dk1"/>
              </a:solidFill>
              <a:latin typeface="Calibri"/>
            </a:endParaRPr>
          </a:p>
        </p:txBody>
      </p:sp>
      <p:sp>
        <p:nvSpPr>
          <p:cNvPr id="40" name="PlaceHolder 4"/>
          <p:cNvSpPr>
            <a:spLocks noGrp="1"/>
          </p:cNvSpPr>
          <p:nvPr>
            <p:ph type="body"/>
          </p:nvPr>
        </p:nvSpPr>
        <p:spPr>
          <a:xfrm>
            <a:off x="4645080" y="1535040"/>
            <a:ext cx="404136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pc="-1" strike="noStrike">
                <a:solidFill>
                  <a:schemeClr val="dk1"/>
                </a:solidFill>
                <a:latin typeface="Calibri"/>
              </a:rPr>
              <a:t>Click to edit Master text styles</a:t>
            </a:r>
            <a:endParaRPr b="0" lang="en-US" sz="2400" spc="-1" strike="noStrike">
              <a:solidFill>
                <a:schemeClr val="dk1"/>
              </a:solidFill>
              <a:latin typeface="Calibri"/>
            </a:endParaRPr>
          </a:p>
        </p:txBody>
      </p:sp>
      <p:sp>
        <p:nvSpPr>
          <p:cNvPr id="41" name="PlaceHolder 5"/>
          <p:cNvSpPr>
            <a:spLocks noGrp="1"/>
          </p:cNvSpPr>
          <p:nvPr>
            <p:ph type="body"/>
          </p:nvPr>
        </p:nvSpPr>
        <p:spPr>
          <a:xfrm>
            <a:off x="4645080" y="2174760"/>
            <a:ext cx="404136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Calibri"/>
              </a:rPr>
              <a:t>Click to edit Master text styles</a:t>
            </a:r>
            <a:endParaRPr b="0" lang="en-US" sz="2400" spc="-1" strike="noStrike">
              <a:solidFill>
                <a:schemeClr val="dk1"/>
              </a:solidFill>
              <a:latin typeface="Calibri"/>
            </a:endParaRPr>
          </a:p>
          <a:p>
            <a:pPr lvl="1" marL="743040" indent="-285840" defTabSz="914400">
              <a:lnSpc>
                <a:spcPct val="100000"/>
              </a:lnSpc>
              <a:spcBef>
                <a:spcPts val="400"/>
              </a:spcBef>
              <a:buClr>
                <a:srgbClr val="000000"/>
              </a:buClr>
              <a:buFont typeface="Arial"/>
              <a:buChar char="–"/>
            </a:pPr>
            <a:r>
              <a:rPr b="0" lang="en-US" sz="2000" spc="-1" strike="noStrike">
                <a:solidFill>
                  <a:schemeClr val="dk1"/>
                </a:solidFill>
                <a:latin typeface="Calibri"/>
              </a:rPr>
              <a:t>Second level</a:t>
            </a:r>
            <a:endParaRPr b="0" lang="en-US" sz="2000" spc="-1" strike="noStrike">
              <a:solidFill>
                <a:schemeClr val="dk1"/>
              </a:solidFill>
              <a:latin typeface="Calibri"/>
            </a:endParaRPr>
          </a:p>
          <a:p>
            <a:pPr lvl="2" marL="1143000" indent="-228600" defTabSz="914400">
              <a:lnSpc>
                <a:spcPct val="100000"/>
              </a:lnSpc>
              <a:spcBef>
                <a:spcPts val="360"/>
              </a:spcBef>
              <a:buClr>
                <a:srgbClr val="000000"/>
              </a:buClr>
              <a:buFont typeface="Arial"/>
              <a:buChar char="•"/>
            </a:pPr>
            <a:r>
              <a:rPr b="0" lang="en-US" sz="1800" spc="-1" strike="noStrike">
                <a:solidFill>
                  <a:schemeClr val="dk1"/>
                </a:solidFill>
                <a:latin typeface="Calibri"/>
              </a:rPr>
              <a:t>Third level</a:t>
            </a:r>
            <a:endParaRPr b="0" lang="en-US" sz="1800" spc="-1" strike="noStrike">
              <a:solidFill>
                <a:schemeClr val="dk1"/>
              </a:solidFill>
              <a:latin typeface="Calibri"/>
            </a:endParaRPr>
          </a:p>
          <a:p>
            <a:pPr lvl="3" marL="1600200" indent="-228600" defTabSz="914400">
              <a:lnSpc>
                <a:spcPct val="100000"/>
              </a:lnSpc>
              <a:spcBef>
                <a:spcPts val="320"/>
              </a:spcBef>
              <a:buClr>
                <a:srgbClr val="000000"/>
              </a:buClr>
              <a:buFont typeface="Arial"/>
              <a:buChar char="–"/>
            </a:pPr>
            <a:r>
              <a:rPr b="0" lang="en-US" sz="1600" spc="-1" strike="noStrike">
                <a:solidFill>
                  <a:schemeClr val="dk1"/>
                </a:solidFill>
                <a:latin typeface="Calibri"/>
              </a:rPr>
              <a:t>Fourth level</a:t>
            </a:r>
            <a:endParaRPr b="0" lang="en-US" sz="1600" spc="-1" strike="noStrike">
              <a:solidFill>
                <a:schemeClr val="dk1"/>
              </a:solidFill>
              <a:latin typeface="Calibri"/>
            </a:endParaRPr>
          </a:p>
          <a:p>
            <a:pPr lvl="4" marL="2057400" indent="-228600" defTabSz="914400">
              <a:lnSpc>
                <a:spcPct val="100000"/>
              </a:lnSpc>
              <a:spcBef>
                <a:spcPts val="320"/>
              </a:spcBef>
              <a:buClr>
                <a:srgbClr val="000000"/>
              </a:buClr>
              <a:buFont typeface="Arial"/>
              <a:buChar char="»"/>
            </a:pPr>
            <a:r>
              <a:rPr b="0" lang="en-US" sz="1600" spc="-1" strike="noStrike">
                <a:solidFill>
                  <a:schemeClr val="dk1"/>
                </a:solidFill>
                <a:latin typeface="Calibri"/>
              </a:rPr>
              <a:t>Fifth level</a:t>
            </a:r>
            <a:endParaRPr b="0" lang="en-US" sz="1600" spc="-1" strike="noStrike">
              <a:solidFill>
                <a:schemeClr val="dk1"/>
              </a:solidFill>
              <a:latin typeface="Calibri"/>
            </a:endParaRPr>
          </a:p>
        </p:txBody>
      </p:sp>
      <p:sp>
        <p:nvSpPr>
          <p:cNvPr id="42" name="PlaceHolder 6"/>
          <p:cNvSpPr>
            <a:spLocks noGrp="1"/>
          </p:cNvSpPr>
          <p:nvPr>
            <p:ph type="dt" idx="19"/>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43" name="PlaceHolder 7"/>
          <p:cNvSpPr>
            <a:spLocks noGrp="1"/>
          </p:cNvSpPr>
          <p:nvPr>
            <p:ph type="ftr" idx="20"/>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44" name="PlaceHolder 8"/>
          <p:cNvSpPr>
            <a:spLocks noGrp="1"/>
          </p:cNvSpPr>
          <p:nvPr>
            <p:ph type="sldNum" idx="21"/>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63D737B8-268B-4FB3-BAB2-2502681D5A3C}"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pc="-1" strike="noStrike">
                <a:solidFill>
                  <a:schemeClr val="dk1"/>
                </a:solidFill>
                <a:latin typeface="Calibri"/>
              </a:rPr>
              <a:t>Click to edit Master title style</a:t>
            </a:r>
            <a:endParaRPr b="0" lang="en-US" sz="4400" spc="-1" strike="noStrike">
              <a:solidFill>
                <a:schemeClr val="dk1"/>
              </a:solidFill>
              <a:latin typeface="Calibri"/>
            </a:endParaRPr>
          </a:p>
        </p:txBody>
      </p:sp>
      <p:sp>
        <p:nvSpPr>
          <p:cNvPr id="46" name="PlaceHolder 2"/>
          <p:cNvSpPr>
            <a:spLocks noGrp="1"/>
          </p:cNvSpPr>
          <p:nvPr>
            <p:ph type="dt" idx="22"/>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47" name="PlaceHolder 3"/>
          <p:cNvSpPr>
            <a:spLocks noGrp="1"/>
          </p:cNvSpPr>
          <p:nvPr>
            <p:ph type="ftr" idx="23"/>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48" name="PlaceHolder 4"/>
          <p:cNvSpPr>
            <a:spLocks noGrp="1"/>
          </p:cNvSpPr>
          <p:nvPr>
            <p:ph type="sldNum" idx="24"/>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7C01172F-6719-498A-B4F1-BF389EF3581B}"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PlaceHolder 1"/>
          <p:cNvSpPr>
            <a:spLocks noGrp="1"/>
          </p:cNvSpPr>
          <p:nvPr>
            <p:ph type="dt" idx="25"/>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&lt;date/heure&gt;</a:t>
            </a:r>
            <a:endParaRPr b="0" lang="fr-FR" sz="1200" spc="-1" strike="noStrike">
              <a:solidFill>
                <a:srgbClr val="000000"/>
              </a:solidFill>
              <a:latin typeface="Times New Roman"/>
            </a:endParaRPr>
          </a:p>
        </p:txBody>
      </p:sp>
      <p:sp>
        <p:nvSpPr>
          <p:cNvPr id="51" name="PlaceHolder 2"/>
          <p:cNvSpPr>
            <a:spLocks noGrp="1"/>
          </p:cNvSpPr>
          <p:nvPr>
            <p:ph type="ftr" idx="26"/>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fr-FR" sz="1400" spc="-1" strike="noStrike">
                <a:solidFill>
                  <a:srgbClr val="000000"/>
                </a:solidFill>
                <a:latin typeface="Times New Roman"/>
              </a:defRPr>
            </a:lvl1pPr>
          </a:lstStyle>
          <a:p>
            <a:pPr indent="0" algn="ctr">
              <a:buNone/>
            </a:pPr>
            <a:r>
              <a:rPr b="0" lang="fr-FR" sz="1400" spc="-1" strike="noStrike">
                <a:solidFill>
                  <a:srgbClr val="000000"/>
                </a:solidFill>
                <a:latin typeface="Times New Roman"/>
              </a:rPr>
              <a:t>&lt;pied de page&gt;</a:t>
            </a:r>
            <a:endParaRPr b="0" lang="fr-FR" sz="1400" spc="-1" strike="noStrike">
              <a:solidFill>
                <a:srgbClr val="000000"/>
              </a:solidFill>
              <a:latin typeface="Times New Roman"/>
            </a:endParaRPr>
          </a:p>
        </p:txBody>
      </p:sp>
      <p:sp>
        <p:nvSpPr>
          <p:cNvPr id="52" name="PlaceHolder 3"/>
          <p:cNvSpPr>
            <a:spLocks noGrp="1"/>
          </p:cNvSpPr>
          <p:nvPr>
            <p:ph type="sldNum" idx="27"/>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FA6CE068-DAFF-404A-B1FC-7696D1635F3C}" type="slidenum">
              <a:rPr b="0" lang="en-US" sz="1200" spc="-1" strike="noStrike">
                <a:solidFill>
                  <a:schemeClr val="dk1">
                    <a:tint val="75000"/>
                  </a:schemeClr>
                </a:solidFill>
                <a:latin typeface="Calibri"/>
              </a:rPr>
              <a:t>&lt;numéro&gt;</a:t>
            </a:fld>
            <a:endParaRPr b="0" lang="fr-FR" sz="1200" spc="-1" strike="noStrike">
              <a:solidFill>
                <a:srgbClr val="000000"/>
              </a:solidFill>
              <a:latin typeface="Times New Roman"/>
            </a:endParaRPr>
          </a:p>
        </p:txBody>
      </p:sp>
      <p:sp>
        <p:nvSpPr>
          <p:cNvPr id="53" name="PlaceHolder 4"/>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r>
              <a:rPr b="0" lang="en-US" sz="1800" spc="-1" strike="noStrike">
                <a:solidFill>
                  <a:schemeClr val="dk1"/>
                </a:solidFill>
                <a:latin typeface="Calibri"/>
              </a:rPr>
              <a:t>Cliquez pour éditer le format du texte-titre</a:t>
            </a:r>
            <a:endParaRPr b="0" lang="en-US" sz="1800" spc="-1" strike="noStrike">
              <a:solidFill>
                <a:schemeClr val="dk1"/>
              </a:solidFill>
              <a:latin typeface="Calibri"/>
            </a:endParaRPr>
          </a:p>
        </p:txBody>
      </p:sp>
      <p:sp>
        <p:nvSpPr>
          <p:cNvPr id="54" name="PlaceHolder 5"/>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Cliquez pour éditer le format du plan de texte</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niveau de plan</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Troisième niveau de plan</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Quatrième niveau de plan</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Cinquième niveau de plan</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Sixième niveau de plan</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Septième niveau de plan</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svg"/><Relationship Id="rId7" Type="http://schemas.openxmlformats.org/officeDocument/2006/relationships/image" Target="../media/image1.png"/><Relationship Id="rId8" Type="http://schemas.openxmlformats.org/officeDocument/2006/relationships/image" Target="../media/image2.svg"/><Relationship Id="rId9" Type="http://schemas.openxmlformats.org/officeDocument/2006/relationships/image" Target="../media/image4.png"/><Relationship Id="rId10" Type="http://schemas.openxmlformats.org/officeDocument/2006/relationships/image" Target="../media/image5.svg"/><Relationship Id="rId11" Type="http://schemas.openxmlformats.org/officeDocument/2006/relationships/slideLayout" Target="../slideLayouts/slideLayout9.xml"/>
</Relationships>
</file>

<file path=ppt/slides/_rels/slide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svg"/><Relationship Id="rId4" Type="http://schemas.openxmlformats.org/officeDocument/2006/relationships/image" Target="../media/image1.png"/><Relationship Id="rId5" Type="http://schemas.openxmlformats.org/officeDocument/2006/relationships/image" Target="../media/image2.svg"/><Relationship Id="rId6" Type="http://schemas.openxmlformats.org/officeDocument/2006/relationships/slideLayout" Target="../slideLayouts/slideLayout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3.png"/><Relationship Id="rId3" Type="http://schemas.openxmlformats.org/officeDocument/2006/relationships/image" Target="../media/image9.png"/><Relationship Id="rId4" Type="http://schemas.openxmlformats.org/officeDocument/2006/relationships/image" Target="../media/image10.svg"/><Relationship Id="rId5" Type="http://schemas.openxmlformats.org/officeDocument/2006/relationships/slideLayout" Target="../slideLayouts/slideLayout9.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svg"/><Relationship Id="rId4" Type="http://schemas.openxmlformats.org/officeDocument/2006/relationships/slideLayout" Target="../slideLayouts/slideLayout9.xml"/>
</Relationships>
</file>

<file path=ppt/slides/_rels/slide5.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2.png"/><Relationship Id="rId3" Type="http://schemas.openxmlformats.org/officeDocument/2006/relationships/image" Target="../media/image13.svg"/><Relationship Id="rId4" Type="http://schemas.openxmlformats.org/officeDocument/2006/relationships/slideLayout" Target="../slideLayouts/slideLayout9.xml"/>
</Relationships>
</file>

<file path=ppt/slides/_rels/slide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slideLayout" Target="../slideLayouts/slideLayout9.xml"/>
</Relationships>
</file>

<file path=ppt/slides/_rels/slide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9.xml"/>
</Relationships>
</file>

<file path=ppt/slides/_rels/slide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svg"/><Relationship Id="rId3" Type="http://schemas.openxmlformats.org/officeDocument/2006/relationships/slideLayout" Target="../slideLayouts/slideLayout9.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svg"/><Relationship Id="rId7" Type="http://schemas.openxmlformats.org/officeDocument/2006/relationships/image" Target="../media/image1.png"/><Relationship Id="rId8" Type="http://schemas.openxmlformats.org/officeDocument/2006/relationships/image" Target="../media/image2.svg"/><Relationship Id="rId9" Type="http://schemas.openxmlformats.org/officeDocument/2006/relationships/image" Target="../media/image21.png"/><Relationship Id="rId10" Type="http://schemas.openxmlformats.org/officeDocument/2006/relationships/image" Target="../media/image22.svg"/><Relationship Id="rId11" Type="http://schemas.openxmlformats.org/officeDocument/2006/relationships/image" Target="../media/image23.png"/><Relationship Id="rId12" Type="http://schemas.openxmlformats.org/officeDocument/2006/relationships/image" Target="../media/image24.svg"/><Relationship Id="rId13" Type="http://schemas.openxmlformats.org/officeDocument/2006/relationships/image" Target="../media/image25.png"/><Relationship Id="rId14" Type="http://schemas.openxmlformats.org/officeDocument/2006/relationships/image" Target="../media/image26.svg"/><Relationship Id="rId15" Type="http://schemas.openxmlformats.org/officeDocument/2006/relationships/image" Target="../media/image27.png"/><Relationship Id="rId16" Type="http://schemas.openxmlformats.org/officeDocument/2006/relationships/image" Target="../media/image28.svg"/><Relationship Id="rId17" Type="http://schemas.openxmlformats.org/officeDocument/2006/relationships/slideLayout" Target="../slideLayouts/slideLayout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67" name="Freeform 2"/>
          <p:cNvSpPr/>
          <p:nvPr/>
        </p:nvSpPr>
        <p:spPr>
          <a:xfrm>
            <a:off x="606060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68" name="Freeform 3"/>
          <p:cNvSpPr/>
          <p:nvPr/>
        </p:nvSpPr>
        <p:spPr>
          <a:xfrm>
            <a:off x="14081400" y="1028880"/>
            <a:ext cx="4282200" cy="8229240"/>
          </a:xfrm>
          <a:custGeom>
            <a:avLst/>
            <a:gdLst>
              <a:gd name="textAreaLeft" fmla="*/ 0 w 4282200"/>
              <a:gd name="textAreaRight" fmla="*/ 4282560 w 4282200"/>
              <a:gd name="textAreaTop" fmla="*/ 0 h 8229240"/>
              <a:gd name="textAreaBottom" fmla="*/ 8229600 h 8229240"/>
            </a:gdLst>
            <a:ahLst/>
            <a:rect l="textAreaLeft" t="textAreaTop" r="textAreaRight" b="textAreaBottom"/>
            <a:pathLst>
              <a:path w="4282420" h="8229600">
                <a:moveTo>
                  <a:pt x="0" y="0"/>
                </a:moveTo>
                <a:lnTo>
                  <a:pt x="4282420" y="0"/>
                </a:lnTo>
                <a:lnTo>
                  <a:pt x="4282420" y="8229600"/>
                </a:lnTo>
                <a:lnTo>
                  <a:pt x="0" y="8229600"/>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69" name="Freeform 4"/>
          <p:cNvSpPr/>
          <p:nvPr/>
        </p:nvSpPr>
        <p:spPr>
          <a:xfrm flipH="1">
            <a:off x="-720" y="1028880"/>
            <a:ext cx="4282200" cy="8229240"/>
          </a:xfrm>
          <a:custGeom>
            <a:avLst/>
            <a:gdLst>
              <a:gd name="textAreaLeft" fmla="*/ -360 w 4282200"/>
              <a:gd name="textAreaRight" fmla="*/ 4282200 w 4282200"/>
              <a:gd name="textAreaTop" fmla="*/ 0 h 8229240"/>
              <a:gd name="textAreaBottom" fmla="*/ 8229600 h 8229240"/>
            </a:gdLst>
            <a:ahLst/>
            <a:rect l="textAreaLeft" t="textAreaTop" r="textAreaRight" b="textAreaBottom"/>
            <a:pathLst>
              <a:path w="4282420" h="8229600">
                <a:moveTo>
                  <a:pt x="4282420" y="0"/>
                </a:moveTo>
                <a:lnTo>
                  <a:pt x="0" y="0"/>
                </a:lnTo>
                <a:lnTo>
                  <a:pt x="0" y="8229600"/>
                </a:lnTo>
                <a:lnTo>
                  <a:pt x="4282420" y="8229600"/>
                </a:lnTo>
                <a:lnTo>
                  <a:pt x="428242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70" name="TextBox 5"/>
          <p:cNvSpPr/>
          <p:nvPr/>
        </p:nvSpPr>
        <p:spPr>
          <a:xfrm>
            <a:off x="4219560" y="2167920"/>
            <a:ext cx="9729360" cy="6581880"/>
          </a:xfrm>
          <a:prstGeom prst="rect">
            <a:avLst/>
          </a:prstGeom>
          <a:noFill/>
          <a:ln w="0">
            <a:noFill/>
          </a:ln>
        </p:spPr>
        <p:style>
          <a:lnRef idx="0"/>
          <a:fillRef idx="0"/>
          <a:effectRef idx="0"/>
          <a:fontRef idx="minor"/>
        </p:style>
        <p:txBody>
          <a:bodyPr lIns="0" rIns="0" tIns="0" bIns="0" anchor="t">
            <a:spAutoFit/>
          </a:bodyPr>
          <a:p>
            <a:pPr algn="ctr" defTabSz="914400">
              <a:lnSpc>
                <a:spcPts val="8637"/>
              </a:lnSpc>
            </a:pPr>
            <a:r>
              <a:rPr b="0" lang="en-US" sz="8150" spc="812" strike="noStrike">
                <a:solidFill>
                  <a:srgbClr val="ffffff"/>
                </a:solidFill>
                <a:latin typeface="League Spartan"/>
                <a:ea typeface="League Spartan"/>
              </a:rPr>
              <a:t>BRITISH AIRWAYS CUSTOMER REVIEW ANALYSIS</a:t>
            </a:r>
            <a:endParaRPr b="0" lang="fr-FR" sz="8150" spc="-1" strike="noStrike">
              <a:solidFill>
                <a:srgbClr val="ffffff"/>
              </a:solidFill>
              <a:latin typeface="Arial"/>
            </a:endParaRPr>
          </a:p>
          <a:p>
            <a:pPr algn="ctr" defTabSz="914400">
              <a:lnSpc>
                <a:spcPts val="8637"/>
              </a:lnSpc>
            </a:pPr>
            <a:endParaRPr b="0" lang="fr-FR" sz="1800" spc="-1" strike="noStrike">
              <a:solidFill>
                <a:srgbClr val="ffffff"/>
              </a:solidFill>
              <a:latin typeface="Arial"/>
            </a:endParaRPr>
          </a:p>
        </p:txBody>
      </p:sp>
      <p:sp>
        <p:nvSpPr>
          <p:cNvPr id="71" name="Freeform 6"/>
          <p:cNvSpPr/>
          <p:nvPr/>
        </p:nvSpPr>
        <p:spPr>
          <a:xfrm>
            <a:off x="1017576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72" name="Freeform 7"/>
          <p:cNvSpPr/>
          <p:nvPr/>
        </p:nvSpPr>
        <p:spPr>
          <a:xfrm>
            <a:off x="-36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73" name="Freeform 8"/>
          <p:cNvSpPr/>
          <p:nvPr/>
        </p:nvSpPr>
        <p:spPr>
          <a:xfrm>
            <a:off x="7247160" y="556200"/>
            <a:ext cx="3673800" cy="1276560"/>
          </a:xfrm>
          <a:custGeom>
            <a:avLst/>
            <a:gdLst>
              <a:gd name="textAreaLeft" fmla="*/ 0 w 3673800"/>
              <a:gd name="textAreaRight" fmla="*/ 3674160 w 3673800"/>
              <a:gd name="textAreaTop" fmla="*/ 0 h 1276560"/>
              <a:gd name="textAreaBottom" fmla="*/ 1276920 h 1276560"/>
            </a:gdLst>
            <a:ahLst/>
            <a:rect l="textAreaLeft" t="textAreaTop" r="textAreaRight" b="textAreaBottom"/>
            <a:pathLst>
              <a:path w="3674270" h="1276809">
                <a:moveTo>
                  <a:pt x="0" y="0"/>
                </a:moveTo>
                <a:lnTo>
                  <a:pt x="3674270" y="0"/>
                </a:lnTo>
                <a:lnTo>
                  <a:pt x="3674270" y="1276809"/>
                </a:lnTo>
                <a:lnTo>
                  <a:pt x="0" y="1276809"/>
                </a:lnTo>
                <a:lnTo>
                  <a:pt x="0" y="0"/>
                </a:lnTo>
                <a:close/>
              </a:path>
            </a:pathLst>
          </a:custGeom>
          <a:blipFill rotWithShape="0">
            <a:blip r:embed="rId9">
              <a:extLst>
                <a:ext uri="{96DAC541-7B7A-43D3-8B79-37D633B846F1}">
                  <asvg:svgBlip xmlns:asvg="http://schemas.microsoft.com/office/drawing/2016/SVG/main" r:embed="rId10"/>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74" name="TextBox 9"/>
          <p:cNvSpPr/>
          <p:nvPr/>
        </p:nvSpPr>
        <p:spPr>
          <a:xfrm>
            <a:off x="6810480" y="7773840"/>
            <a:ext cx="3955680" cy="337320"/>
          </a:xfrm>
          <a:prstGeom prst="rect">
            <a:avLst/>
          </a:prstGeom>
          <a:noFill/>
          <a:ln w="0">
            <a:noFill/>
          </a:ln>
        </p:spPr>
        <p:style>
          <a:lnRef idx="0"/>
          <a:fillRef idx="0"/>
          <a:effectRef idx="0"/>
          <a:fontRef idx="minor"/>
        </p:style>
        <p:txBody>
          <a:bodyPr lIns="0" rIns="0" tIns="0" bIns="0" anchor="t">
            <a:spAutoFit/>
          </a:bodyPr>
          <a:p>
            <a:pPr algn="ctr" defTabSz="914400">
              <a:lnSpc>
                <a:spcPts val="2659"/>
              </a:lnSpc>
            </a:pPr>
            <a:r>
              <a:rPr b="0" lang="en-US" sz="1900" spc="-1" strike="noStrike">
                <a:solidFill>
                  <a:srgbClr val="ffffff"/>
                </a:solidFill>
                <a:latin typeface="arial"/>
                <a:ea typeface="arial"/>
              </a:rPr>
              <a:t>Data Insights and Recommendations</a:t>
            </a:r>
            <a:endParaRPr b="0" lang="fr-FR" sz="19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75" name="Freeform 2"/>
          <p:cNvSpPr/>
          <p:nvPr/>
        </p:nvSpPr>
        <p:spPr>
          <a:xfrm flipH="1">
            <a:off x="8787600" y="-316800"/>
            <a:ext cx="7886520" cy="10920240"/>
          </a:xfrm>
          <a:custGeom>
            <a:avLst/>
            <a:gdLst>
              <a:gd name="textAreaLeft" fmla="*/ -360 w 7886520"/>
              <a:gd name="textAreaRight" fmla="*/ 7886520 w 7886520"/>
              <a:gd name="textAreaTop" fmla="*/ 0 h 10920240"/>
              <a:gd name="textAreaBottom" fmla="*/ 10920600 h 10920240"/>
            </a:gdLst>
            <a:ahLst/>
            <a:rect l="textAreaLeft" t="textAreaTop" r="textAreaRight" b="textAreaBottom"/>
            <a:pathLst>
              <a:path w="7886994" h="10920453">
                <a:moveTo>
                  <a:pt x="7886994" y="0"/>
                </a:moveTo>
                <a:lnTo>
                  <a:pt x="0" y="0"/>
                </a:lnTo>
                <a:lnTo>
                  <a:pt x="0" y="10920452"/>
                </a:lnTo>
                <a:lnTo>
                  <a:pt x="7886994" y="10920452"/>
                </a:lnTo>
                <a:lnTo>
                  <a:pt x="7886994"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grpSp>
        <p:nvGrpSpPr>
          <p:cNvPr id="76" name="Group 3"/>
          <p:cNvGrpSpPr/>
          <p:nvPr/>
        </p:nvGrpSpPr>
        <p:grpSpPr>
          <a:xfrm>
            <a:off x="8963280" y="-180360"/>
            <a:ext cx="9324720" cy="10467360"/>
            <a:chOff x="8963280" y="-180360"/>
            <a:chExt cx="9324720" cy="10467360"/>
          </a:xfrm>
        </p:grpSpPr>
        <p:sp>
          <p:nvSpPr>
            <p:cNvPr id="77" name="Freeform 4"/>
            <p:cNvSpPr/>
            <p:nvPr/>
          </p:nvSpPr>
          <p:spPr>
            <a:xfrm>
              <a:off x="8963280" y="360"/>
              <a:ext cx="9324720" cy="10286640"/>
            </a:xfrm>
            <a:custGeom>
              <a:avLst/>
              <a:gdLst>
                <a:gd name="textAreaLeft" fmla="*/ 0 w 9324720"/>
                <a:gd name="textAreaRight" fmla="*/ 9325080 w 9324720"/>
                <a:gd name="textAreaTop" fmla="*/ 0 h 10286640"/>
                <a:gd name="textAreaBottom" fmla="*/ 10287000 h 10286640"/>
              </a:gdLst>
              <a:ahLst/>
              <a:rect l="textAreaLeft" t="textAreaTop" r="textAreaRight" b="textAreaBottom"/>
              <a:pathLst>
                <a:path w="2408296" h="2709333">
                  <a:moveTo>
                    <a:pt x="0" y="0"/>
                  </a:moveTo>
                  <a:lnTo>
                    <a:pt x="2408296" y="0"/>
                  </a:lnTo>
                  <a:lnTo>
                    <a:pt x="2408296" y="2709333"/>
                  </a:lnTo>
                  <a:lnTo>
                    <a:pt x="0" y="2709333"/>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78" name="TextBox 5"/>
            <p:cNvSpPr/>
            <p:nvPr/>
          </p:nvSpPr>
          <p:spPr>
            <a:xfrm>
              <a:off x="8963280" y="-180360"/>
              <a:ext cx="9324720" cy="104673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sp>
        <p:nvSpPr>
          <p:cNvPr id="79" name="Freeform 6"/>
          <p:cNvSpPr/>
          <p:nvPr/>
        </p:nvSpPr>
        <p:spPr>
          <a:xfrm>
            <a:off x="11383920" y="3866760"/>
            <a:ext cx="3673800" cy="1276560"/>
          </a:xfrm>
          <a:custGeom>
            <a:avLst/>
            <a:gdLst>
              <a:gd name="textAreaLeft" fmla="*/ 0 w 3673800"/>
              <a:gd name="textAreaRight" fmla="*/ 3674160 w 3673800"/>
              <a:gd name="textAreaTop" fmla="*/ 0 h 1276560"/>
              <a:gd name="textAreaBottom" fmla="*/ 1276920 h 1276560"/>
            </a:gdLst>
            <a:ahLst/>
            <a:rect l="textAreaLeft" t="textAreaTop" r="textAreaRight" b="textAreaBottom"/>
            <a:pathLst>
              <a:path w="3674270" h="1276809">
                <a:moveTo>
                  <a:pt x="0" y="0"/>
                </a:moveTo>
                <a:lnTo>
                  <a:pt x="3674269" y="0"/>
                </a:lnTo>
                <a:lnTo>
                  <a:pt x="3674269" y="1276809"/>
                </a:lnTo>
                <a:lnTo>
                  <a:pt x="0" y="1276809"/>
                </a:lnTo>
                <a:lnTo>
                  <a:pt x="0" y="0"/>
                </a:lnTo>
                <a:close/>
              </a:path>
            </a:pathLst>
          </a:custGeom>
          <a:blipFill rotWithShape="0">
            <a:blip r:embed="rId2">
              <a:extLst>
                <a:ext uri="{96DAC541-7B7A-43D3-8B79-37D633B846F1}">
                  <asvg:svgBlip xmlns:asvg="http://schemas.microsoft.com/office/drawing/2016/SVG/main" r:embed="rId3"/>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80" name="Freeform 7"/>
          <p:cNvSpPr/>
          <p:nvPr/>
        </p:nvSpPr>
        <p:spPr>
          <a:xfrm>
            <a:off x="8963280" y="5434560"/>
            <a:ext cx="9899280" cy="4852440"/>
          </a:xfrm>
          <a:custGeom>
            <a:avLst/>
            <a:gdLst>
              <a:gd name="textAreaLeft" fmla="*/ 0 w 9899280"/>
              <a:gd name="textAreaRight" fmla="*/ 9899640 w 9899280"/>
              <a:gd name="textAreaTop" fmla="*/ 0 h 4852440"/>
              <a:gd name="textAreaBottom" fmla="*/ 4852800 h 4852440"/>
            </a:gdLst>
            <a:ahLst/>
            <a:rect l="textAreaLeft" t="textAreaTop" r="textAreaRight" b="textAreaBottom"/>
            <a:pathLst>
              <a:path w="10287950" h="4852735">
                <a:moveTo>
                  <a:pt x="0" y="0"/>
                </a:moveTo>
                <a:lnTo>
                  <a:pt x="10287950" y="0"/>
                </a:lnTo>
                <a:lnTo>
                  <a:pt x="10287950" y="4852735"/>
                </a:lnTo>
                <a:lnTo>
                  <a:pt x="0" y="4852735"/>
                </a:lnTo>
                <a:lnTo>
                  <a:pt x="0" y="0"/>
                </a:lnTo>
                <a:close/>
              </a:path>
            </a:pathLst>
          </a:custGeom>
          <a:blipFill rotWithShape="0">
            <a:blip r:embed="rId4">
              <a:extLst>
                <a:ext uri="{96DAC541-7B7A-43D3-8B79-37D633B846F1}">
                  <asvg:svgBlip xmlns:asvg="http://schemas.microsoft.com/office/drawing/2016/SVG/main" r:embed="rId5"/>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81" name="TextBox 8"/>
          <p:cNvSpPr/>
          <p:nvPr/>
        </p:nvSpPr>
        <p:spPr>
          <a:xfrm>
            <a:off x="1028880" y="3930120"/>
            <a:ext cx="7467480" cy="5559480"/>
          </a:xfrm>
          <a:prstGeom prst="rect">
            <a:avLst/>
          </a:prstGeom>
          <a:noFill/>
          <a:ln w="0">
            <a:noFill/>
          </a:ln>
        </p:spPr>
        <p:style>
          <a:lnRef idx="0"/>
          <a:fillRef idx="0"/>
          <a:effectRef idx="0"/>
          <a:fontRef idx="minor"/>
        </p:style>
        <p:txBody>
          <a:bodyPr lIns="0" rIns="0" tIns="0" bIns="0" anchor="t">
            <a:spAutoFit/>
          </a:bodyPr>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Introduction</a:t>
            </a:r>
            <a:endParaRPr b="0" lang="fr-FR" sz="3820" spc="-1" strike="noStrike">
              <a:solidFill>
                <a:srgbClr val="ffffff"/>
              </a:solidFill>
              <a:latin typeface="Arial"/>
            </a:endParaRPr>
          </a:p>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Sentiment Distribution</a:t>
            </a:r>
            <a:endParaRPr b="0" lang="fr-FR" sz="3820" spc="-1" strike="noStrike">
              <a:solidFill>
                <a:srgbClr val="ffffff"/>
              </a:solidFill>
              <a:latin typeface="Arial"/>
            </a:endParaRPr>
          </a:p>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Distribution of Ratings</a:t>
            </a:r>
            <a:endParaRPr b="0" lang="fr-FR" sz="3820" spc="-1" strike="noStrike">
              <a:solidFill>
                <a:srgbClr val="ffffff"/>
              </a:solidFill>
              <a:latin typeface="Arial"/>
            </a:endParaRPr>
          </a:p>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WordCloud</a:t>
            </a:r>
            <a:endParaRPr b="0" lang="fr-FR" sz="3820" spc="-1" strike="noStrike">
              <a:solidFill>
                <a:srgbClr val="ffffff"/>
              </a:solidFill>
              <a:latin typeface="Arial"/>
            </a:endParaRPr>
          </a:p>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Recommandations </a:t>
            </a:r>
            <a:endParaRPr b="0" lang="fr-FR" sz="3820" spc="-1" strike="noStrike">
              <a:solidFill>
                <a:srgbClr val="ffffff"/>
              </a:solidFill>
              <a:latin typeface="Arial"/>
            </a:endParaRPr>
          </a:p>
          <a:p>
            <a:pPr lvl="1" marL="824760" indent="-412200" defTabSz="914400">
              <a:lnSpc>
                <a:spcPts val="7296"/>
              </a:lnSpc>
              <a:buClr>
                <a:srgbClr val="ffffff"/>
              </a:buClr>
              <a:buFont typeface="Arial"/>
              <a:buChar char="•"/>
            </a:pPr>
            <a:r>
              <a:rPr b="0" lang="en-US" sz="3820" spc="378" strike="noStrike">
                <a:solidFill>
                  <a:srgbClr val="ffffff"/>
                </a:solidFill>
                <a:latin typeface="arial"/>
                <a:ea typeface="arial"/>
              </a:rPr>
              <a:t>Conclusion</a:t>
            </a:r>
            <a:endParaRPr b="0" lang="fr-FR" sz="3820" spc="-1" strike="noStrike">
              <a:solidFill>
                <a:srgbClr val="ffffff"/>
              </a:solidFill>
              <a:latin typeface="Arial"/>
            </a:endParaRPr>
          </a:p>
        </p:txBody>
      </p:sp>
      <p:sp>
        <p:nvSpPr>
          <p:cNvPr id="82" name="TextBox 9"/>
          <p:cNvSpPr/>
          <p:nvPr/>
        </p:nvSpPr>
        <p:spPr>
          <a:xfrm>
            <a:off x="1410120" y="1562040"/>
            <a:ext cx="7085880" cy="2198520"/>
          </a:xfrm>
          <a:prstGeom prst="rect">
            <a:avLst/>
          </a:prstGeom>
          <a:noFill/>
          <a:ln w="0">
            <a:noFill/>
          </a:ln>
        </p:spPr>
        <p:style>
          <a:lnRef idx="0"/>
          <a:fillRef idx="0"/>
          <a:effectRef idx="0"/>
          <a:fontRef idx="minor"/>
        </p:style>
        <p:txBody>
          <a:bodyPr lIns="0" rIns="0" tIns="0" bIns="0" anchor="t">
            <a:spAutoFit/>
          </a:bodyPr>
          <a:p>
            <a:pPr defTabSz="914400">
              <a:lnSpc>
                <a:spcPts val="8654"/>
              </a:lnSpc>
            </a:pPr>
            <a:r>
              <a:rPr b="0" lang="en-US" sz="8160" spc="814" strike="noStrike">
                <a:solidFill>
                  <a:srgbClr val="ffffff"/>
                </a:solidFill>
                <a:latin typeface="League Spartan"/>
                <a:ea typeface="League Spartan"/>
              </a:rPr>
              <a:t>TABLE OF CONTENT</a:t>
            </a:r>
            <a:endParaRPr b="0" lang="fr-FR" sz="816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83" name="Freeform 2"/>
          <p:cNvSpPr/>
          <p:nvPr/>
        </p:nvSpPr>
        <p:spPr>
          <a:xfrm flipV="1" rot="16200000">
            <a:off x="14313600" y="-1090080"/>
            <a:ext cx="2720520" cy="5228280"/>
          </a:xfrm>
          <a:custGeom>
            <a:avLst/>
            <a:gdLst>
              <a:gd name="textAreaLeft" fmla="*/ 0 w 2720520"/>
              <a:gd name="textAreaRight" fmla="*/ 2720880 w 2720520"/>
              <a:gd name="textAreaTop" fmla="*/ -360 h 5228280"/>
              <a:gd name="textAreaBottom" fmla="*/ 5228280 h 5228280"/>
            </a:gdLst>
            <a:ahLst/>
            <a:rect l="textAreaLeft" t="textAreaTop" r="textAreaRight" b="textAreaBottom"/>
            <a:pathLst>
              <a:path w="2720897" h="5228794">
                <a:moveTo>
                  <a:pt x="0" y="5228795"/>
                </a:moveTo>
                <a:lnTo>
                  <a:pt x="2720897" y="5228795"/>
                </a:lnTo>
                <a:lnTo>
                  <a:pt x="2720897" y="0"/>
                </a:lnTo>
                <a:lnTo>
                  <a:pt x="0" y="0"/>
                </a:lnTo>
                <a:lnTo>
                  <a:pt x="0" y="5228795"/>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84" name="Freeform 3"/>
          <p:cNvSpPr/>
          <p:nvPr/>
        </p:nvSpPr>
        <p:spPr>
          <a:xfrm rot="16200000">
            <a:off x="1253880" y="-1253880"/>
            <a:ext cx="2720520" cy="5228280"/>
          </a:xfrm>
          <a:custGeom>
            <a:avLst/>
            <a:gdLst>
              <a:gd name="textAreaLeft" fmla="*/ 0 w 2720520"/>
              <a:gd name="textAreaRight" fmla="*/ 2720880 w 2720520"/>
              <a:gd name="textAreaTop" fmla="*/ 0 h 5228280"/>
              <a:gd name="textAreaBottom" fmla="*/ 5228640 h 5228280"/>
            </a:gdLst>
            <a:ahLst/>
            <a:rect l="textAreaLeft" t="textAreaTop" r="textAreaRight" b="textAreaBottom"/>
            <a:pathLst>
              <a:path w="2720897" h="5228794">
                <a:moveTo>
                  <a:pt x="0" y="0"/>
                </a:moveTo>
                <a:lnTo>
                  <a:pt x="2720897" y="0"/>
                </a:lnTo>
                <a:lnTo>
                  <a:pt x="2720897" y="5228794"/>
                </a:lnTo>
                <a:lnTo>
                  <a:pt x="0" y="5228794"/>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85" name="TextBox 4"/>
          <p:cNvSpPr/>
          <p:nvPr/>
        </p:nvSpPr>
        <p:spPr>
          <a:xfrm>
            <a:off x="2256840" y="4037400"/>
            <a:ext cx="13773600" cy="3078360"/>
          </a:xfrm>
          <a:prstGeom prst="rect">
            <a:avLst/>
          </a:prstGeom>
          <a:noFill/>
          <a:ln w="0">
            <a:noFill/>
          </a:ln>
        </p:spPr>
        <p:style>
          <a:lnRef idx="0"/>
          <a:fillRef idx="0"/>
          <a:effectRef idx="0"/>
          <a:fontRef idx="minor"/>
        </p:style>
        <p:txBody>
          <a:bodyPr lIns="0" rIns="0" tIns="0" bIns="0" anchor="t">
            <a:spAutoFit/>
          </a:bodyPr>
          <a:p>
            <a:pPr algn="ctr" defTabSz="914400">
              <a:lnSpc>
                <a:spcPts val="4039"/>
              </a:lnSpc>
            </a:pPr>
            <a:r>
              <a:rPr b="0" lang="en-US" sz="3809" spc="378" strike="noStrike">
                <a:solidFill>
                  <a:srgbClr val="ffffff"/>
                </a:solidFill>
                <a:latin typeface="arial"/>
                <a:ea typeface="arial"/>
              </a:rPr>
              <a:t>This presentation analyzes customer reviews of British Airways, uncovering key insights into passenger satisfaction. Through data visualization and sentiment analysis, we identify recurring issues, notable strengths, and actionable recommendations to enhance the overall customer experience.</a:t>
            </a:r>
            <a:endParaRPr b="0" lang="fr-FR" sz="3809" spc="-1" strike="noStrike">
              <a:solidFill>
                <a:srgbClr val="ffffff"/>
              </a:solidFill>
              <a:latin typeface="Arial"/>
            </a:endParaRPr>
          </a:p>
        </p:txBody>
      </p:sp>
      <p:sp>
        <p:nvSpPr>
          <p:cNvPr id="86" name="Freeform 5"/>
          <p:cNvSpPr/>
          <p:nvPr/>
        </p:nvSpPr>
        <p:spPr>
          <a:xfrm>
            <a:off x="4848120" y="6208920"/>
            <a:ext cx="7314840" cy="3049200"/>
          </a:xfrm>
          <a:custGeom>
            <a:avLst/>
            <a:gdLst>
              <a:gd name="textAreaLeft" fmla="*/ 0 w 7314840"/>
              <a:gd name="textAreaRight" fmla="*/ 7315200 w 7314840"/>
              <a:gd name="textAreaTop" fmla="*/ 0 h 3049200"/>
              <a:gd name="textAreaBottom" fmla="*/ 3049560 h 3049200"/>
            </a:gdLst>
            <a:ahLst/>
            <a:rect l="textAreaLeft" t="textAreaTop" r="textAreaRight" b="textAreaBottom"/>
            <a:pathLst>
              <a:path w="7315200" h="3049545">
                <a:moveTo>
                  <a:pt x="0" y="0"/>
                </a:moveTo>
                <a:lnTo>
                  <a:pt x="7315200" y="0"/>
                </a:lnTo>
                <a:lnTo>
                  <a:pt x="7315200" y="3049545"/>
                </a:lnTo>
                <a:lnTo>
                  <a:pt x="0" y="3049545"/>
                </a:lnTo>
                <a:lnTo>
                  <a:pt x="0" y="0"/>
                </a:lnTo>
                <a:close/>
              </a:path>
            </a:pathLst>
          </a:custGeom>
          <a:blipFill rotWithShape="0">
            <a:blip r:embed="rId3">
              <a:extLst>
                <a:ext uri="{96DAC541-7B7A-43D3-8B79-37D633B846F1}">
                  <asvg:svgBlip xmlns:asvg="http://schemas.microsoft.com/office/drawing/2016/SVG/main" r:embed="rId4"/>
                </a:ext>
              </a:extLst>
              <a:alphaModFix amt="59000"/>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87" name="TextBox 6"/>
          <p:cNvSpPr/>
          <p:nvPr/>
        </p:nvSpPr>
        <p:spPr>
          <a:xfrm>
            <a:off x="1750680" y="2608200"/>
            <a:ext cx="14786640" cy="1099440"/>
          </a:xfrm>
          <a:prstGeom prst="rect">
            <a:avLst/>
          </a:prstGeom>
          <a:noFill/>
          <a:ln w="0">
            <a:noFill/>
          </a:ln>
        </p:spPr>
        <p:style>
          <a:lnRef idx="0"/>
          <a:fillRef idx="0"/>
          <a:effectRef idx="0"/>
          <a:fontRef idx="minor"/>
        </p:style>
        <p:txBody>
          <a:bodyPr lIns="0" rIns="0" tIns="0" bIns="0" anchor="t">
            <a:spAutoFit/>
          </a:bodyPr>
          <a:p>
            <a:pPr algn="ctr" defTabSz="914400">
              <a:lnSpc>
                <a:spcPts val="8654"/>
              </a:lnSpc>
            </a:pPr>
            <a:r>
              <a:rPr b="0" lang="en-US" sz="8160" spc="814" strike="noStrike">
                <a:solidFill>
                  <a:srgbClr val="ffffff"/>
                </a:solidFill>
                <a:latin typeface="League Spartan"/>
                <a:ea typeface="League Spartan"/>
              </a:rPr>
              <a:t>INTRODUCTION</a:t>
            </a:r>
            <a:endParaRPr b="0" lang="fr-FR" sz="8160" spc="-1" strike="noStrike">
              <a:solidFill>
                <a:srgbClr val="ffffff"/>
              </a:solidFill>
              <a:latin typeface="Arial"/>
            </a:endParaRPr>
          </a:p>
        </p:txBody>
      </p:sp>
    </p:spTree>
  </p:cSld>
  <p:transition>
    <p:wipe dir="l"/>
  </p:transition>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grpSp>
        <p:nvGrpSpPr>
          <p:cNvPr id="88" name="Group 2"/>
          <p:cNvGrpSpPr/>
          <p:nvPr/>
        </p:nvGrpSpPr>
        <p:grpSpPr>
          <a:xfrm>
            <a:off x="584640" y="1974600"/>
            <a:ext cx="8202240" cy="6337440"/>
            <a:chOff x="584640" y="1974600"/>
            <a:chExt cx="8202240" cy="6337440"/>
          </a:xfrm>
        </p:grpSpPr>
        <p:sp>
          <p:nvSpPr>
            <p:cNvPr id="89" name="Freeform 3"/>
            <p:cNvSpPr/>
            <p:nvPr/>
          </p:nvSpPr>
          <p:spPr>
            <a:xfrm>
              <a:off x="584640" y="1974600"/>
              <a:ext cx="8202240" cy="6337440"/>
            </a:xfrm>
            <a:custGeom>
              <a:avLst/>
              <a:gdLst>
                <a:gd name="textAreaLeft" fmla="*/ 0 w 8202240"/>
                <a:gd name="textAreaRight" fmla="*/ 8202600 w 8202240"/>
                <a:gd name="textAreaTop" fmla="*/ 0 h 6337440"/>
                <a:gd name="textAreaBottom" fmla="*/ 6337800 h 6337440"/>
              </a:gdLst>
              <a:ahLst/>
              <a:rect l="textAreaLeft" t="textAreaTop" r="textAreaRight" b="textAreaBottom"/>
              <a:pathLst>
                <a:path w="1270817" h="981912">
                  <a:moveTo>
                    <a:pt x="0" y="0"/>
                  </a:moveTo>
                  <a:lnTo>
                    <a:pt x="1270817" y="0"/>
                  </a:lnTo>
                  <a:lnTo>
                    <a:pt x="1270817" y="981912"/>
                  </a:lnTo>
                  <a:lnTo>
                    <a:pt x="0" y="981912"/>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grpSp>
      <p:grpSp>
        <p:nvGrpSpPr>
          <p:cNvPr id="90" name="Group 4"/>
          <p:cNvGrpSpPr/>
          <p:nvPr/>
        </p:nvGrpSpPr>
        <p:grpSpPr>
          <a:xfrm>
            <a:off x="9144000" y="3564720"/>
            <a:ext cx="8990640" cy="2961360"/>
            <a:chOff x="9144000" y="3564720"/>
            <a:chExt cx="8990640" cy="2961360"/>
          </a:xfrm>
        </p:grpSpPr>
        <p:sp>
          <p:nvSpPr>
            <p:cNvPr id="91" name="Freeform 5"/>
            <p:cNvSpPr/>
            <p:nvPr/>
          </p:nvSpPr>
          <p:spPr>
            <a:xfrm>
              <a:off x="9144000" y="3760560"/>
              <a:ext cx="8990640" cy="2765520"/>
            </a:xfrm>
            <a:custGeom>
              <a:avLst/>
              <a:gdLst>
                <a:gd name="textAreaLeft" fmla="*/ 0 w 8990640"/>
                <a:gd name="textAreaRight" fmla="*/ 8991000 w 8990640"/>
                <a:gd name="textAreaTop" fmla="*/ 0 h 2765520"/>
                <a:gd name="textAreaBottom" fmla="*/ 2765880 h 2765520"/>
              </a:gdLst>
              <a:ahLst/>
              <a:rect l="textAreaLeft" t="textAreaTop" r="textAreaRight" b="textAreaBottom"/>
              <a:pathLst>
                <a:path w="2186727" h="672666">
                  <a:moveTo>
                    <a:pt x="0" y="0"/>
                  </a:moveTo>
                  <a:lnTo>
                    <a:pt x="2186727" y="0"/>
                  </a:lnTo>
                  <a:lnTo>
                    <a:pt x="2186727" y="672666"/>
                  </a:lnTo>
                  <a:lnTo>
                    <a:pt x="0" y="672666"/>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92" name="TextBox 6"/>
            <p:cNvSpPr/>
            <p:nvPr/>
          </p:nvSpPr>
          <p:spPr>
            <a:xfrm>
              <a:off x="9144000" y="3564720"/>
              <a:ext cx="8990640" cy="29613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grpSp>
        <p:nvGrpSpPr>
          <p:cNvPr id="93" name="Group 7"/>
          <p:cNvGrpSpPr/>
          <p:nvPr/>
        </p:nvGrpSpPr>
        <p:grpSpPr>
          <a:xfrm>
            <a:off x="9631440" y="3848400"/>
            <a:ext cx="2342520" cy="1965240"/>
            <a:chOff x="9631440" y="3848400"/>
            <a:chExt cx="2342520" cy="1965240"/>
          </a:xfrm>
        </p:grpSpPr>
        <p:sp>
          <p:nvSpPr>
            <p:cNvPr id="94" name="Freeform 8"/>
            <p:cNvSpPr/>
            <p:nvPr/>
          </p:nvSpPr>
          <p:spPr>
            <a:xfrm>
              <a:off x="9631440" y="4044240"/>
              <a:ext cx="2342520" cy="1769400"/>
            </a:xfrm>
            <a:custGeom>
              <a:avLst/>
              <a:gdLst>
                <a:gd name="textAreaLeft" fmla="*/ 0 w 2342520"/>
                <a:gd name="textAreaRight" fmla="*/ 2342880 w 2342520"/>
                <a:gd name="textAreaTop" fmla="*/ 0 h 1769400"/>
                <a:gd name="textAreaBottom" fmla="*/ 1769760 h 1769400"/>
              </a:gdLst>
              <a:ahLst/>
              <a:rect l="textAreaLeft" t="textAreaTop" r="textAreaRight" b="textAreaBottom"/>
              <a:pathLst>
                <a:path w="569787" h="430418">
                  <a:moveTo>
                    <a:pt x="0" y="0"/>
                  </a:moveTo>
                  <a:lnTo>
                    <a:pt x="569787" y="0"/>
                  </a:lnTo>
                  <a:lnTo>
                    <a:pt x="569787" y="430418"/>
                  </a:lnTo>
                  <a:lnTo>
                    <a:pt x="0" y="430418"/>
                  </a:lnTo>
                  <a:close/>
                </a:path>
              </a:pathLst>
            </a:custGeom>
            <a:gradFill rotWithShape="0">
              <a:gsLst>
                <a:gs pos="0">
                  <a:srgbClr val="053371"/>
                </a:gs>
                <a:gs pos="100000">
                  <a:srgbClr val="4874b0"/>
                </a:gs>
              </a:gsLst>
              <a:lin ang="13500000"/>
            </a:gra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95" name="TextBox 9"/>
            <p:cNvSpPr/>
            <p:nvPr/>
          </p:nvSpPr>
          <p:spPr>
            <a:xfrm>
              <a:off x="9631440" y="3848400"/>
              <a:ext cx="2342520" cy="196524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sp>
        <p:nvSpPr>
          <p:cNvPr id="96" name="Freeform 10"/>
          <p:cNvSpPr/>
          <p:nvPr/>
        </p:nvSpPr>
        <p:spPr>
          <a:xfrm>
            <a:off x="9982080" y="4231440"/>
            <a:ext cx="1641240" cy="1348920"/>
          </a:xfrm>
          <a:custGeom>
            <a:avLst/>
            <a:gdLst>
              <a:gd name="textAreaLeft" fmla="*/ 0 w 1641240"/>
              <a:gd name="textAreaRight" fmla="*/ 1641600 w 1641240"/>
              <a:gd name="textAreaTop" fmla="*/ 0 h 1348920"/>
              <a:gd name="textAreaBottom" fmla="*/ 1349280 h 1348920"/>
            </a:gdLst>
            <a:ahLst/>
            <a:rect l="textAreaLeft" t="textAreaTop" r="textAreaRight" b="textAreaBottom"/>
            <a:pathLst>
              <a:path w="1641701" h="1349180">
                <a:moveTo>
                  <a:pt x="0" y="0"/>
                </a:moveTo>
                <a:lnTo>
                  <a:pt x="1641701" y="0"/>
                </a:lnTo>
                <a:lnTo>
                  <a:pt x="1641701" y="1349180"/>
                </a:lnTo>
                <a:lnTo>
                  <a:pt x="0" y="1349180"/>
                </a:lnTo>
                <a:lnTo>
                  <a:pt x="0" y="0"/>
                </a:lnTo>
                <a:close/>
              </a:path>
            </a:pathLst>
          </a:custGeom>
          <a:blipFill rotWithShape="0">
            <a:blip r:embed="rId2">
              <a:extLst>
                <a:ext uri="{96DAC541-7B7A-43D3-8B79-37D633B846F1}">
                  <asvg:svgBlip xmlns:asvg="http://schemas.microsoft.com/office/drawing/2016/SVG/main" r:embed="rId3"/>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97" name="TextBox 11"/>
          <p:cNvSpPr/>
          <p:nvPr/>
        </p:nvSpPr>
        <p:spPr>
          <a:xfrm>
            <a:off x="4686120" y="939240"/>
            <a:ext cx="8067240" cy="614160"/>
          </a:xfrm>
          <a:prstGeom prst="rect">
            <a:avLst/>
          </a:prstGeom>
          <a:noFill/>
          <a:ln w="0">
            <a:noFill/>
          </a:ln>
        </p:spPr>
        <p:style>
          <a:lnRef idx="0"/>
          <a:fillRef idx="0"/>
          <a:effectRef idx="0"/>
          <a:fontRef idx="minor"/>
        </p:style>
        <p:txBody>
          <a:bodyPr lIns="0" rIns="0" tIns="0" bIns="0" anchor="t">
            <a:spAutoFit/>
          </a:bodyPr>
          <a:p>
            <a:pPr defTabSz="914400">
              <a:lnSpc>
                <a:spcPts val="4833"/>
              </a:lnSpc>
            </a:pPr>
            <a:r>
              <a:rPr b="0" lang="en-US" sz="4560" spc="454" strike="noStrike">
                <a:solidFill>
                  <a:srgbClr val="ffffff"/>
                </a:solidFill>
                <a:latin typeface="League Spartan"/>
                <a:ea typeface="League Spartan"/>
              </a:rPr>
              <a:t>Sentiment Distribution</a:t>
            </a:r>
            <a:endParaRPr b="0" lang="fr-FR" sz="4560" spc="-1" strike="noStrike">
              <a:solidFill>
                <a:srgbClr val="ffffff"/>
              </a:solidFill>
              <a:latin typeface="Arial"/>
            </a:endParaRPr>
          </a:p>
        </p:txBody>
      </p:sp>
      <p:sp>
        <p:nvSpPr>
          <p:cNvPr id="98" name="TextBox 12"/>
          <p:cNvSpPr/>
          <p:nvPr/>
        </p:nvSpPr>
        <p:spPr>
          <a:xfrm>
            <a:off x="12375000" y="4164840"/>
            <a:ext cx="3333960" cy="1839960"/>
          </a:xfrm>
          <a:prstGeom prst="rect">
            <a:avLst/>
          </a:prstGeom>
          <a:noFill/>
          <a:ln w="0">
            <a:noFill/>
          </a:ln>
        </p:spPr>
        <p:style>
          <a:lnRef idx="0"/>
          <a:fillRef idx="0"/>
          <a:effectRef idx="0"/>
          <a:fontRef idx="minor"/>
        </p:style>
        <p:txBody>
          <a:bodyPr lIns="0" rIns="0" tIns="0" bIns="0" anchor="t">
            <a:spAutoFit/>
          </a:bodyPr>
          <a:p>
            <a:pPr lvl="1" marL="558720" indent="-279360" defTabSz="914400">
              <a:lnSpc>
                <a:spcPts val="3623"/>
              </a:lnSpc>
              <a:buClr>
                <a:srgbClr val="194a8d"/>
              </a:buClr>
              <a:buFont typeface="Arial"/>
              <a:buChar char="•"/>
            </a:pPr>
            <a:r>
              <a:rPr b="0" lang="en-US" sz="2590" spc="-1" strike="noStrike">
                <a:solidFill>
                  <a:srgbClr val="194a8d"/>
                </a:solidFill>
                <a:latin typeface="arial"/>
                <a:ea typeface="arial"/>
              </a:rPr>
              <a:t>Positive : 2,701 </a:t>
            </a:r>
            <a:endParaRPr b="0" lang="fr-FR" sz="2590" spc="-1" strike="noStrike">
              <a:solidFill>
                <a:srgbClr val="ffffff"/>
              </a:solidFill>
              <a:latin typeface="Arial"/>
            </a:endParaRPr>
          </a:p>
          <a:p>
            <a:pPr lvl="1" marL="558720" indent="-279360" defTabSz="914400">
              <a:lnSpc>
                <a:spcPts val="3623"/>
              </a:lnSpc>
              <a:buClr>
                <a:srgbClr val="194a8d"/>
              </a:buClr>
              <a:buFont typeface="Arial"/>
              <a:buChar char="•"/>
            </a:pPr>
            <a:r>
              <a:rPr b="0" lang="en-US" sz="2590" spc="-1" strike="noStrike">
                <a:solidFill>
                  <a:srgbClr val="194a8d"/>
                </a:solidFill>
                <a:latin typeface="arial"/>
                <a:ea typeface="arial"/>
              </a:rPr>
              <a:t>Negative : 1,172 </a:t>
            </a:r>
            <a:endParaRPr b="0" lang="fr-FR" sz="2590" spc="-1" strike="noStrike">
              <a:solidFill>
                <a:srgbClr val="ffffff"/>
              </a:solidFill>
              <a:latin typeface="Arial"/>
            </a:endParaRPr>
          </a:p>
          <a:p>
            <a:pPr lvl="1" marL="558720" indent="-279360" defTabSz="914400">
              <a:lnSpc>
                <a:spcPts val="3623"/>
              </a:lnSpc>
              <a:buClr>
                <a:srgbClr val="194a8d"/>
              </a:buClr>
              <a:buFont typeface="Arial"/>
              <a:buChar char="•"/>
            </a:pPr>
            <a:r>
              <a:rPr b="0" lang="en-US" sz="2590" spc="-1" strike="noStrike">
                <a:solidFill>
                  <a:srgbClr val="194a8d"/>
                </a:solidFill>
                <a:latin typeface="arial"/>
                <a:ea typeface="arial"/>
              </a:rPr>
              <a:t>Neutral : 21 </a:t>
            </a:r>
            <a:endParaRPr b="0" lang="fr-FR" sz="2590" spc="-1" strike="noStrike">
              <a:solidFill>
                <a:srgbClr val="ffffff"/>
              </a:solidFill>
              <a:latin typeface="Arial"/>
            </a:endParaRPr>
          </a:p>
          <a:p>
            <a:pPr defTabSz="914400">
              <a:lnSpc>
                <a:spcPts val="3623"/>
              </a:lnSpc>
            </a:pPr>
            <a:endParaRPr b="0" lang="fr-FR" sz="1800" spc="-1" strike="noStrike">
              <a:solidFill>
                <a:srgbClr val="ffffff"/>
              </a:solidFill>
              <a:latin typeface="Arial"/>
            </a:endParaRPr>
          </a:p>
        </p:txBody>
      </p:sp>
      <p:sp>
        <p:nvSpPr>
          <p:cNvPr id="99" name="TextBox 13"/>
          <p:cNvSpPr/>
          <p:nvPr/>
        </p:nvSpPr>
        <p:spPr>
          <a:xfrm>
            <a:off x="9631440" y="5925240"/>
            <a:ext cx="8265240" cy="373680"/>
          </a:xfrm>
          <a:prstGeom prst="rect">
            <a:avLst/>
          </a:prstGeom>
          <a:noFill/>
          <a:ln w="0">
            <a:noFill/>
          </a:ln>
        </p:spPr>
        <p:style>
          <a:lnRef idx="0"/>
          <a:fillRef idx="0"/>
          <a:effectRef idx="0"/>
          <a:fontRef idx="minor"/>
        </p:style>
        <p:txBody>
          <a:bodyPr lIns="0" rIns="0" tIns="0" bIns="0" anchor="t">
            <a:spAutoFit/>
          </a:bodyPr>
          <a:p>
            <a:pPr algn="ctr" defTabSz="914400">
              <a:lnSpc>
                <a:spcPts val="2940"/>
              </a:lnSpc>
            </a:pPr>
            <a:r>
              <a:rPr b="1" lang="en-US" sz="2100" spc="-1" strike="noStrike">
                <a:solidFill>
                  <a:srgbClr val="194a8d"/>
                </a:solidFill>
                <a:latin typeface="Arimo Bold"/>
                <a:ea typeface="Arimo Bold"/>
              </a:rPr>
              <a:t>Positive Sentiment: 69% of reviews are classified as Positive.</a:t>
            </a:r>
            <a:endParaRPr b="0" lang="fr-FR" sz="2100" spc="-1" strike="noStrike">
              <a:solidFill>
                <a:srgbClr val="ffffff"/>
              </a:solidFill>
              <a:latin typeface="Arial"/>
            </a:endParaRPr>
          </a:p>
        </p:txBody>
      </p:sp>
    </p:spTree>
  </p:cSld>
  <p:transition>
    <p:wipe dir="l"/>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grpSp>
        <p:nvGrpSpPr>
          <p:cNvPr id="100" name="Group 2"/>
          <p:cNvGrpSpPr/>
          <p:nvPr/>
        </p:nvGrpSpPr>
        <p:grpSpPr>
          <a:xfrm>
            <a:off x="147600" y="1974600"/>
            <a:ext cx="8792280" cy="6337440"/>
            <a:chOff x="147600" y="1974600"/>
            <a:chExt cx="8792280" cy="6337440"/>
          </a:xfrm>
        </p:grpSpPr>
        <p:sp>
          <p:nvSpPr>
            <p:cNvPr id="101" name="Freeform 3"/>
            <p:cNvSpPr/>
            <p:nvPr/>
          </p:nvSpPr>
          <p:spPr>
            <a:xfrm>
              <a:off x="147600" y="1974600"/>
              <a:ext cx="8792280" cy="6337440"/>
            </a:xfrm>
            <a:custGeom>
              <a:avLst/>
              <a:gdLst>
                <a:gd name="textAreaLeft" fmla="*/ 0 w 8792280"/>
                <a:gd name="textAreaRight" fmla="*/ 8792640 w 8792280"/>
                <a:gd name="textAreaTop" fmla="*/ 0 h 6337440"/>
                <a:gd name="textAreaBottom" fmla="*/ 6337800 h 6337440"/>
              </a:gdLst>
              <a:ahLst/>
              <a:rect l="textAreaLeft" t="textAreaTop" r="textAreaRight" b="textAreaBottom"/>
              <a:pathLst>
                <a:path w="1362234" h="981912">
                  <a:moveTo>
                    <a:pt x="0" y="0"/>
                  </a:moveTo>
                  <a:lnTo>
                    <a:pt x="1362234" y="0"/>
                  </a:lnTo>
                  <a:lnTo>
                    <a:pt x="1362234" y="981912"/>
                  </a:lnTo>
                  <a:lnTo>
                    <a:pt x="0" y="981912"/>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grpSp>
      <p:grpSp>
        <p:nvGrpSpPr>
          <p:cNvPr id="102" name="Group 4"/>
          <p:cNvGrpSpPr/>
          <p:nvPr/>
        </p:nvGrpSpPr>
        <p:grpSpPr>
          <a:xfrm>
            <a:off x="9240120" y="1778760"/>
            <a:ext cx="8872200" cy="6533280"/>
            <a:chOff x="9240120" y="1778760"/>
            <a:chExt cx="8872200" cy="6533280"/>
          </a:xfrm>
        </p:grpSpPr>
        <p:sp>
          <p:nvSpPr>
            <p:cNvPr id="103" name="Freeform 5"/>
            <p:cNvSpPr/>
            <p:nvPr/>
          </p:nvSpPr>
          <p:spPr>
            <a:xfrm>
              <a:off x="9240120" y="1974600"/>
              <a:ext cx="8872200" cy="6337440"/>
            </a:xfrm>
            <a:custGeom>
              <a:avLst/>
              <a:gdLst>
                <a:gd name="textAreaLeft" fmla="*/ 0 w 8872200"/>
                <a:gd name="textAreaRight" fmla="*/ 8872560 w 8872200"/>
                <a:gd name="textAreaTop" fmla="*/ 0 h 6337440"/>
                <a:gd name="textAreaBottom" fmla="*/ 6337800 h 6337440"/>
              </a:gdLst>
              <a:ahLst/>
              <a:rect l="textAreaLeft" t="textAreaTop" r="textAreaRight" b="textAreaBottom"/>
              <a:pathLst>
                <a:path w="2157902" h="1541472">
                  <a:moveTo>
                    <a:pt x="0" y="0"/>
                  </a:moveTo>
                  <a:lnTo>
                    <a:pt x="2157902" y="0"/>
                  </a:lnTo>
                  <a:lnTo>
                    <a:pt x="2157902" y="1541472"/>
                  </a:lnTo>
                  <a:lnTo>
                    <a:pt x="0" y="1541472"/>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04" name="TextBox 6"/>
            <p:cNvSpPr/>
            <p:nvPr/>
          </p:nvSpPr>
          <p:spPr>
            <a:xfrm>
              <a:off x="9240120" y="1778760"/>
              <a:ext cx="8872200" cy="65332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grpSp>
        <p:nvGrpSpPr>
          <p:cNvPr id="105" name="Group 7"/>
          <p:cNvGrpSpPr/>
          <p:nvPr/>
        </p:nvGrpSpPr>
        <p:grpSpPr>
          <a:xfrm>
            <a:off x="9631440" y="3113640"/>
            <a:ext cx="3237840" cy="3126600"/>
            <a:chOff x="9631440" y="3113640"/>
            <a:chExt cx="3237840" cy="3126600"/>
          </a:xfrm>
        </p:grpSpPr>
        <p:sp>
          <p:nvSpPr>
            <p:cNvPr id="106" name="Freeform 8"/>
            <p:cNvSpPr/>
            <p:nvPr/>
          </p:nvSpPr>
          <p:spPr>
            <a:xfrm>
              <a:off x="9631440" y="3309480"/>
              <a:ext cx="3237840" cy="2930760"/>
            </a:xfrm>
            <a:custGeom>
              <a:avLst/>
              <a:gdLst>
                <a:gd name="textAreaLeft" fmla="*/ 0 w 3237840"/>
                <a:gd name="textAreaRight" fmla="*/ 3238200 w 3237840"/>
                <a:gd name="textAreaTop" fmla="*/ 0 h 2930760"/>
                <a:gd name="textAreaBottom" fmla="*/ 2931120 h 2930760"/>
              </a:gdLst>
              <a:ahLst/>
              <a:rect l="textAreaLeft" t="textAreaTop" r="textAreaRight" b="textAreaBottom"/>
              <a:pathLst>
                <a:path w="787548" h="712898">
                  <a:moveTo>
                    <a:pt x="0" y="0"/>
                  </a:moveTo>
                  <a:lnTo>
                    <a:pt x="787548" y="0"/>
                  </a:lnTo>
                  <a:lnTo>
                    <a:pt x="787548" y="712898"/>
                  </a:lnTo>
                  <a:lnTo>
                    <a:pt x="0" y="712898"/>
                  </a:lnTo>
                  <a:close/>
                </a:path>
              </a:pathLst>
            </a:custGeom>
            <a:gradFill rotWithShape="0">
              <a:gsLst>
                <a:gs pos="0">
                  <a:srgbClr val="053371"/>
                </a:gs>
                <a:gs pos="100000">
                  <a:srgbClr val="4874b0"/>
                </a:gs>
              </a:gsLst>
              <a:lin ang="13500000"/>
            </a:gra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07" name="TextBox 9"/>
            <p:cNvSpPr/>
            <p:nvPr/>
          </p:nvSpPr>
          <p:spPr>
            <a:xfrm>
              <a:off x="9631440" y="3113640"/>
              <a:ext cx="3237840" cy="312660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sp>
        <p:nvSpPr>
          <p:cNvPr id="108" name="Freeform 10"/>
          <p:cNvSpPr/>
          <p:nvPr/>
        </p:nvSpPr>
        <p:spPr>
          <a:xfrm>
            <a:off x="9796680" y="3580200"/>
            <a:ext cx="2907000" cy="2388960"/>
          </a:xfrm>
          <a:custGeom>
            <a:avLst/>
            <a:gdLst>
              <a:gd name="textAreaLeft" fmla="*/ 0 w 2907000"/>
              <a:gd name="textAreaRight" fmla="*/ 2907360 w 2907000"/>
              <a:gd name="textAreaTop" fmla="*/ 0 h 2388960"/>
              <a:gd name="textAreaBottom" fmla="*/ 2389320 h 2388960"/>
            </a:gdLst>
            <a:ahLst/>
            <a:rect l="textAreaLeft" t="textAreaTop" r="textAreaRight" b="textAreaBottom"/>
            <a:pathLst>
              <a:path w="2907431" h="2389379">
                <a:moveTo>
                  <a:pt x="0" y="0"/>
                </a:moveTo>
                <a:lnTo>
                  <a:pt x="2907431" y="0"/>
                </a:lnTo>
                <a:lnTo>
                  <a:pt x="2907431" y="2389380"/>
                </a:lnTo>
                <a:lnTo>
                  <a:pt x="0" y="2389380"/>
                </a:lnTo>
                <a:lnTo>
                  <a:pt x="0" y="0"/>
                </a:lnTo>
                <a:close/>
              </a:path>
            </a:pathLst>
          </a:custGeom>
          <a:blipFill rotWithShape="0">
            <a:blip r:embed="rId2">
              <a:extLst>
                <a:ext uri="{96DAC541-7B7A-43D3-8B79-37D633B846F1}">
                  <asvg:svgBlip xmlns:asvg="http://schemas.microsoft.com/office/drawing/2016/SVG/main" r:embed="rId3"/>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09" name="TextBox 11"/>
          <p:cNvSpPr/>
          <p:nvPr/>
        </p:nvSpPr>
        <p:spPr>
          <a:xfrm>
            <a:off x="4686120" y="939240"/>
            <a:ext cx="8067240" cy="614160"/>
          </a:xfrm>
          <a:prstGeom prst="rect">
            <a:avLst/>
          </a:prstGeom>
          <a:noFill/>
          <a:ln w="0">
            <a:noFill/>
          </a:ln>
        </p:spPr>
        <p:style>
          <a:lnRef idx="0"/>
          <a:fillRef idx="0"/>
          <a:effectRef idx="0"/>
          <a:fontRef idx="minor"/>
        </p:style>
        <p:txBody>
          <a:bodyPr lIns="0" rIns="0" tIns="0" bIns="0" anchor="t">
            <a:spAutoFit/>
          </a:bodyPr>
          <a:p>
            <a:pPr defTabSz="914400">
              <a:lnSpc>
                <a:spcPts val="4833"/>
              </a:lnSpc>
            </a:pPr>
            <a:r>
              <a:rPr b="0" lang="en-US" sz="4560" spc="454" strike="noStrike">
                <a:solidFill>
                  <a:srgbClr val="ffffff"/>
                </a:solidFill>
                <a:latin typeface="League Spartan"/>
                <a:ea typeface="League Spartan"/>
              </a:rPr>
              <a:t>Distribution of Ratings</a:t>
            </a:r>
            <a:endParaRPr b="0" lang="fr-FR" sz="4560" spc="-1" strike="noStrike">
              <a:solidFill>
                <a:srgbClr val="ffffff"/>
              </a:solidFill>
              <a:latin typeface="Arial"/>
            </a:endParaRPr>
          </a:p>
        </p:txBody>
      </p:sp>
      <p:sp>
        <p:nvSpPr>
          <p:cNvPr id="110" name="TextBox 12"/>
          <p:cNvSpPr/>
          <p:nvPr/>
        </p:nvSpPr>
        <p:spPr>
          <a:xfrm>
            <a:off x="12998520" y="2405880"/>
            <a:ext cx="4898160" cy="4738680"/>
          </a:xfrm>
          <a:prstGeom prst="rect">
            <a:avLst/>
          </a:prstGeom>
          <a:noFill/>
          <a:ln w="0">
            <a:noFill/>
          </a:ln>
        </p:spPr>
        <p:style>
          <a:lnRef idx="0"/>
          <a:fillRef idx="0"/>
          <a:effectRef idx="0"/>
          <a:fontRef idx="minor"/>
        </p:style>
        <p:txBody>
          <a:bodyPr lIns="0" rIns="0" tIns="0" bIns="0" anchor="t">
            <a:spAutoFit/>
          </a:bodyPr>
          <a:p>
            <a:pPr lvl="1" marL="479880" indent="-240120" defTabSz="914400">
              <a:lnSpc>
                <a:spcPts val="3110"/>
              </a:lnSpc>
              <a:buClr>
                <a:srgbClr val="194a8d"/>
              </a:buClr>
              <a:buFont typeface="Arial"/>
              <a:buChar char="•"/>
            </a:pPr>
            <a:r>
              <a:rPr b="0" lang="en-US" sz="2220" spc="-1" strike="noStrike">
                <a:solidFill>
                  <a:srgbClr val="194a8d"/>
                </a:solidFill>
                <a:latin typeface="arial"/>
                <a:ea typeface="arial"/>
              </a:rPr>
              <a:t>High Negative Reviews (46.9%): Low ratings (1-3) dominate, highlighting recurring issues.</a:t>
            </a:r>
            <a:endParaRPr b="0" lang="fr-FR" sz="2220" spc="-1" strike="noStrike">
              <a:solidFill>
                <a:srgbClr val="ffffff"/>
              </a:solidFill>
              <a:latin typeface="Arial"/>
            </a:endParaRPr>
          </a:p>
          <a:p>
            <a:pPr defTabSz="914400">
              <a:lnSpc>
                <a:spcPts val="3110"/>
              </a:lnSpc>
            </a:pPr>
            <a:endParaRPr b="0" lang="fr-FR" sz="1800" spc="-1" strike="noStrike">
              <a:solidFill>
                <a:srgbClr val="ffffff"/>
              </a:solidFill>
              <a:latin typeface="Arial"/>
            </a:endParaRPr>
          </a:p>
          <a:p>
            <a:pPr lvl="1" marL="479880" indent="-240120" defTabSz="914400">
              <a:lnSpc>
                <a:spcPts val="3110"/>
              </a:lnSpc>
              <a:buClr>
                <a:srgbClr val="194a8d"/>
              </a:buClr>
              <a:buFont typeface="Arial"/>
              <a:buChar char="•"/>
            </a:pPr>
            <a:r>
              <a:rPr b="0" lang="en-US" sz="2220" spc="-1" strike="noStrike">
                <a:solidFill>
                  <a:srgbClr val="194a8d"/>
                </a:solidFill>
                <a:latin typeface="arial"/>
                <a:ea typeface="arial"/>
              </a:rPr>
              <a:t>Notable Positive Feedback (26.9%): Some customers praise comfort and service.</a:t>
            </a:r>
            <a:endParaRPr b="0" lang="fr-FR" sz="2220" spc="-1" strike="noStrike">
              <a:solidFill>
                <a:srgbClr val="ffffff"/>
              </a:solidFill>
              <a:latin typeface="Arial"/>
            </a:endParaRPr>
          </a:p>
          <a:p>
            <a:pPr defTabSz="914400">
              <a:lnSpc>
                <a:spcPts val="3110"/>
              </a:lnSpc>
            </a:pPr>
            <a:endParaRPr b="0" lang="fr-FR" sz="1800" spc="-1" strike="noStrike">
              <a:solidFill>
                <a:srgbClr val="ffffff"/>
              </a:solidFill>
              <a:latin typeface="Arial"/>
            </a:endParaRPr>
          </a:p>
          <a:p>
            <a:pPr lvl="1" marL="479880" indent="-240120" defTabSz="914400">
              <a:lnSpc>
                <a:spcPts val="3110"/>
              </a:lnSpc>
              <a:buClr>
                <a:srgbClr val="194a8d"/>
              </a:buClr>
              <a:buFont typeface="Arial"/>
              <a:buChar char="•"/>
            </a:pPr>
            <a:r>
              <a:rPr b="0" lang="en-US" sz="2220" spc="-1" strike="noStrike">
                <a:solidFill>
                  <a:srgbClr val="194a8d"/>
                </a:solidFill>
                <a:latin typeface="arial"/>
                <a:ea typeface="arial"/>
              </a:rPr>
              <a:t>Neutral Reviews (26.2%): Mixed experiences suggest room for improvement.</a:t>
            </a:r>
            <a:endParaRPr b="0" lang="fr-FR" sz="2220" spc="-1" strike="noStrike">
              <a:solidFill>
                <a:srgbClr val="ffffff"/>
              </a:solidFill>
              <a:latin typeface="Arial"/>
            </a:endParaRPr>
          </a:p>
          <a:p>
            <a:pPr defTabSz="914400">
              <a:lnSpc>
                <a:spcPts val="3110"/>
              </a:lnSpc>
            </a:pPr>
            <a:endParaRPr b="0" lang="fr-FR" sz="1800" spc="-1" strike="noStrike">
              <a:solidFill>
                <a:srgbClr val="ffffff"/>
              </a:solidFill>
              <a:latin typeface="Arial"/>
            </a:endParaRPr>
          </a:p>
        </p:txBody>
      </p:sp>
      <p:sp>
        <p:nvSpPr>
          <p:cNvPr id="111" name="TextBox 13"/>
          <p:cNvSpPr/>
          <p:nvPr/>
        </p:nvSpPr>
        <p:spPr>
          <a:xfrm>
            <a:off x="9631440" y="7335360"/>
            <a:ext cx="8265240" cy="746280"/>
          </a:xfrm>
          <a:prstGeom prst="rect">
            <a:avLst/>
          </a:prstGeom>
          <a:noFill/>
          <a:ln w="0">
            <a:noFill/>
          </a:ln>
        </p:spPr>
        <p:style>
          <a:lnRef idx="0"/>
          <a:fillRef idx="0"/>
          <a:effectRef idx="0"/>
          <a:fontRef idx="minor"/>
        </p:style>
        <p:txBody>
          <a:bodyPr lIns="0" rIns="0" tIns="0" bIns="0" anchor="t">
            <a:spAutoFit/>
          </a:bodyPr>
          <a:p>
            <a:pPr algn="ctr" defTabSz="914400">
              <a:lnSpc>
                <a:spcPts val="2940"/>
              </a:lnSpc>
            </a:pPr>
            <a:r>
              <a:rPr b="1" lang="en-US" sz="2100" spc="-1" strike="noStrike">
                <a:solidFill>
                  <a:srgbClr val="194a8d"/>
                </a:solidFill>
                <a:latin typeface="Arimo Bold"/>
                <a:ea typeface="Arimo Bold"/>
              </a:rPr>
              <a:t>Recurring issues and strengths highlight opportunities for improvement</a:t>
            </a:r>
            <a:endParaRPr b="0" lang="fr-FR" sz="2100" spc="-1" strike="noStrike">
              <a:solidFill>
                <a:srgbClr val="ffffff"/>
              </a:solidFill>
              <a:latin typeface="Arial"/>
            </a:endParaRPr>
          </a:p>
        </p:txBody>
      </p:sp>
    </p:spTree>
  </p:cSld>
  <p:transition>
    <p:wipe dir="l"/>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112" name="Freeform 2"/>
          <p:cNvSpPr/>
          <p:nvPr/>
        </p:nvSpPr>
        <p:spPr>
          <a:xfrm>
            <a:off x="15396840" y="0"/>
            <a:ext cx="2890800" cy="5555520"/>
          </a:xfrm>
          <a:custGeom>
            <a:avLst/>
            <a:gdLst>
              <a:gd name="textAreaLeft" fmla="*/ 0 w 2890800"/>
              <a:gd name="textAreaRight" fmla="*/ 2891160 w 2890800"/>
              <a:gd name="textAreaTop" fmla="*/ 0 h 5555520"/>
              <a:gd name="textAreaBottom" fmla="*/ 5555880 h 5555520"/>
            </a:gdLst>
            <a:ahLst/>
            <a:rect l="textAreaLeft" t="textAreaTop" r="textAreaRight" b="textAreaBottom"/>
            <a:pathLst>
              <a:path w="2891099" h="5555874">
                <a:moveTo>
                  <a:pt x="0" y="0"/>
                </a:moveTo>
                <a:lnTo>
                  <a:pt x="2891098" y="0"/>
                </a:lnTo>
                <a:lnTo>
                  <a:pt x="2891098" y="5555873"/>
                </a:lnTo>
                <a:lnTo>
                  <a:pt x="0" y="5555873"/>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13" name="Freeform 3"/>
          <p:cNvSpPr/>
          <p:nvPr/>
        </p:nvSpPr>
        <p:spPr>
          <a:xfrm flipH="1">
            <a:off x="0" y="0"/>
            <a:ext cx="2890800" cy="5555520"/>
          </a:xfrm>
          <a:custGeom>
            <a:avLst/>
            <a:gdLst>
              <a:gd name="textAreaLeft" fmla="*/ 360 w 2890800"/>
              <a:gd name="textAreaRight" fmla="*/ 2891520 w 2890800"/>
              <a:gd name="textAreaTop" fmla="*/ 0 h 5555520"/>
              <a:gd name="textAreaBottom" fmla="*/ 5555880 h 5555520"/>
            </a:gdLst>
            <a:ahLst/>
            <a:rect l="textAreaLeft" t="textAreaTop" r="textAreaRight" b="textAreaBottom"/>
            <a:pathLst>
              <a:path w="2891099" h="5555874">
                <a:moveTo>
                  <a:pt x="2891098" y="0"/>
                </a:moveTo>
                <a:lnTo>
                  <a:pt x="0" y="0"/>
                </a:lnTo>
                <a:lnTo>
                  <a:pt x="0" y="5555874"/>
                </a:lnTo>
                <a:lnTo>
                  <a:pt x="2891098" y="5555874"/>
                </a:lnTo>
                <a:lnTo>
                  <a:pt x="2891098"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14" name="Freeform 4"/>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18288000" h="10287000">
                <a:moveTo>
                  <a:pt x="0" y="0"/>
                </a:moveTo>
                <a:lnTo>
                  <a:pt x="18288000" y="0"/>
                </a:lnTo>
                <a:lnTo>
                  <a:pt x="18288000" y="10287000"/>
                </a:lnTo>
                <a:lnTo>
                  <a:pt x="0" y="10287000"/>
                </a:lnTo>
                <a:lnTo>
                  <a:pt x="0" y="0"/>
                </a:lnTo>
                <a:close/>
              </a:path>
            </a:pathLst>
          </a:custGeom>
          <a:blipFill rotWithShape="0">
            <a:blip r:embed="rId3">
              <a:alphaModFix amt="60000"/>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15" name="TextBox 5"/>
          <p:cNvSpPr/>
          <p:nvPr/>
        </p:nvSpPr>
        <p:spPr>
          <a:xfrm>
            <a:off x="1750680" y="962640"/>
            <a:ext cx="14786640" cy="1099440"/>
          </a:xfrm>
          <a:prstGeom prst="rect">
            <a:avLst/>
          </a:prstGeom>
          <a:noFill/>
          <a:ln w="0">
            <a:noFill/>
          </a:ln>
        </p:spPr>
        <p:style>
          <a:lnRef idx="0"/>
          <a:fillRef idx="0"/>
          <a:effectRef idx="0"/>
          <a:fontRef idx="minor"/>
        </p:style>
        <p:txBody>
          <a:bodyPr lIns="0" rIns="0" tIns="0" bIns="0" anchor="t">
            <a:spAutoFit/>
          </a:bodyPr>
          <a:p>
            <a:pPr algn="ctr" defTabSz="914400">
              <a:lnSpc>
                <a:spcPts val="8654"/>
              </a:lnSpc>
            </a:pPr>
            <a:r>
              <a:rPr b="0" lang="en-US" sz="8160" spc="814" strike="noStrike">
                <a:solidFill>
                  <a:srgbClr val="ffffff"/>
                </a:solidFill>
                <a:latin typeface="League Spartan"/>
                <a:ea typeface="League Spartan"/>
              </a:rPr>
              <a:t>WORDCLOUD</a:t>
            </a:r>
            <a:endParaRPr b="0" lang="fr-FR" sz="8160" spc="-1" strike="noStrike">
              <a:solidFill>
                <a:srgbClr val="ffffff"/>
              </a:solidFill>
              <a:latin typeface="Arial"/>
            </a:endParaRPr>
          </a:p>
        </p:txBody>
      </p:sp>
      <p:sp>
        <p:nvSpPr>
          <p:cNvPr id="116" name="Freeform 6"/>
          <p:cNvSpPr/>
          <p:nvPr/>
        </p:nvSpPr>
        <p:spPr>
          <a:xfrm>
            <a:off x="2880000" y="2571480"/>
            <a:ext cx="12528000" cy="6686640"/>
          </a:xfrm>
          <a:custGeom>
            <a:avLst/>
            <a:gdLst>
              <a:gd name="textAreaLeft" fmla="*/ 0 w 12528000"/>
              <a:gd name="textAreaRight" fmla="*/ 12528360 w 12528000"/>
              <a:gd name="textAreaTop" fmla="*/ 0 h 6686640"/>
              <a:gd name="textAreaBottom" fmla="*/ 6687000 h 6686640"/>
            </a:gdLst>
            <a:ahLst/>
            <a:rect l="textAreaLeft" t="textAreaTop" r="textAreaRight" b="textAreaBottom"/>
            <a:pathLst>
              <a:path w="12528238" h="6686947">
                <a:moveTo>
                  <a:pt x="0" y="0"/>
                </a:moveTo>
                <a:lnTo>
                  <a:pt x="12528238" y="0"/>
                </a:lnTo>
                <a:lnTo>
                  <a:pt x="12528238" y="6686947"/>
                </a:lnTo>
                <a:lnTo>
                  <a:pt x="0" y="6686947"/>
                </a:lnTo>
                <a:lnTo>
                  <a:pt x="0" y="0"/>
                </a:lnTo>
                <a:close/>
              </a:path>
            </a:pathLst>
          </a:custGeom>
          <a:blipFill rotWithShape="0">
            <a:blip r:embed="rId4">
              <a:alphaModFix amt="50000"/>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Tree>
  </p:cSld>
  <p:transition>
    <p:wipe dir="l"/>
  </p:transition>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grpSp>
        <p:nvGrpSpPr>
          <p:cNvPr id="117" name="Group 2"/>
          <p:cNvGrpSpPr/>
          <p:nvPr/>
        </p:nvGrpSpPr>
        <p:grpSpPr>
          <a:xfrm>
            <a:off x="10261800" y="1313280"/>
            <a:ext cx="5503680" cy="1365840"/>
            <a:chOff x="10261800" y="1313280"/>
            <a:chExt cx="5503680" cy="1365840"/>
          </a:xfrm>
        </p:grpSpPr>
        <p:sp>
          <p:nvSpPr>
            <p:cNvPr id="118" name="Freeform 3"/>
            <p:cNvSpPr/>
            <p:nvPr/>
          </p:nvSpPr>
          <p:spPr>
            <a:xfrm>
              <a:off x="10261800" y="1451880"/>
              <a:ext cx="5503680" cy="1227240"/>
            </a:xfrm>
            <a:custGeom>
              <a:avLst/>
              <a:gdLst>
                <a:gd name="textAreaLeft" fmla="*/ 0 w 5503680"/>
                <a:gd name="textAreaRight" fmla="*/ 5504040 w 5503680"/>
                <a:gd name="textAreaTop" fmla="*/ 0 h 1227240"/>
                <a:gd name="textAreaBottom" fmla="*/ 1227600 h 1227240"/>
              </a:gdLst>
              <a:ahLst/>
              <a:rect l="textAreaLeft" t="textAreaTop" r="textAreaRight" b="textAreaBottom"/>
              <a:pathLst>
                <a:path w="1894134" h="422411">
                  <a:moveTo>
                    <a:pt x="0" y="0"/>
                  </a:moveTo>
                  <a:lnTo>
                    <a:pt x="1894134" y="0"/>
                  </a:lnTo>
                  <a:lnTo>
                    <a:pt x="1894134" y="422411"/>
                  </a:lnTo>
                  <a:lnTo>
                    <a:pt x="0" y="422411"/>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19" name="TextBox 4"/>
            <p:cNvSpPr/>
            <p:nvPr/>
          </p:nvSpPr>
          <p:spPr>
            <a:xfrm>
              <a:off x="10261800" y="1313280"/>
              <a:ext cx="5503680" cy="13654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pc="-1" strike="noStrike">
                <a:solidFill>
                  <a:schemeClr val="dk1"/>
                </a:solidFill>
                <a:latin typeface="Calibri"/>
              </a:endParaRPr>
            </a:p>
          </p:txBody>
        </p:sp>
      </p:grpSp>
      <p:grpSp>
        <p:nvGrpSpPr>
          <p:cNvPr id="120" name="Group 5"/>
          <p:cNvGrpSpPr/>
          <p:nvPr/>
        </p:nvGrpSpPr>
        <p:grpSpPr>
          <a:xfrm>
            <a:off x="10261800" y="3846960"/>
            <a:ext cx="5503680" cy="1463400"/>
            <a:chOff x="10261800" y="3846960"/>
            <a:chExt cx="5503680" cy="1463400"/>
          </a:xfrm>
        </p:grpSpPr>
        <p:sp>
          <p:nvSpPr>
            <p:cNvPr id="121" name="Freeform 6"/>
            <p:cNvSpPr/>
            <p:nvPr/>
          </p:nvSpPr>
          <p:spPr>
            <a:xfrm>
              <a:off x="10261800" y="4013280"/>
              <a:ext cx="5503680" cy="1297080"/>
            </a:xfrm>
            <a:custGeom>
              <a:avLst/>
              <a:gdLst>
                <a:gd name="textAreaLeft" fmla="*/ 0 w 5503680"/>
                <a:gd name="textAreaRight" fmla="*/ 5504040 w 5503680"/>
                <a:gd name="textAreaTop" fmla="*/ 0 h 1297080"/>
                <a:gd name="textAreaBottom" fmla="*/ 1297440 h 1297080"/>
              </a:gdLst>
              <a:ahLst/>
              <a:rect l="textAreaLeft" t="textAreaTop" r="textAreaRight" b="textAreaBottom"/>
              <a:pathLst>
                <a:path w="1894134" h="446539">
                  <a:moveTo>
                    <a:pt x="0" y="0"/>
                  </a:moveTo>
                  <a:lnTo>
                    <a:pt x="1894134" y="0"/>
                  </a:lnTo>
                  <a:lnTo>
                    <a:pt x="1894134" y="446539"/>
                  </a:lnTo>
                  <a:lnTo>
                    <a:pt x="0" y="446539"/>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22" name="TextBox 7"/>
            <p:cNvSpPr/>
            <p:nvPr/>
          </p:nvSpPr>
          <p:spPr>
            <a:xfrm>
              <a:off x="10261800" y="3846960"/>
              <a:ext cx="5503680" cy="1463400"/>
            </a:xfrm>
            <a:prstGeom prst="rect">
              <a:avLst/>
            </a:prstGeom>
            <a:noFill/>
            <a:ln w="0">
              <a:noFill/>
            </a:ln>
          </p:spPr>
          <p:style>
            <a:lnRef idx="0"/>
            <a:fillRef idx="0"/>
            <a:effectRef idx="0"/>
            <a:fontRef idx="minor"/>
          </p:style>
          <p:txBody>
            <a:bodyPr lIns="50760" rIns="50760" tIns="50760" bIns="50760" anchor="ctr">
              <a:noAutofit/>
            </a:bodyPr>
            <a:p>
              <a:pPr defTabSz="914400">
                <a:lnSpc>
                  <a:spcPts val="3444"/>
                </a:lnSpc>
                <a:tabLst>
                  <a:tab algn="l" pos="0"/>
                </a:tabLst>
              </a:pPr>
              <a:endParaRPr b="0" lang="en-US" sz="1800" spc="-1" strike="noStrike">
                <a:solidFill>
                  <a:schemeClr val="dk1"/>
                </a:solidFill>
                <a:latin typeface="Calibri"/>
              </a:endParaRPr>
            </a:p>
          </p:txBody>
        </p:sp>
      </p:grpSp>
      <p:sp>
        <p:nvSpPr>
          <p:cNvPr id="123" name="Freeform 8"/>
          <p:cNvSpPr/>
          <p:nvPr/>
        </p:nvSpPr>
        <p:spPr>
          <a:xfrm>
            <a:off x="0" y="0"/>
            <a:ext cx="9357120" cy="10286640"/>
          </a:xfrm>
          <a:custGeom>
            <a:avLst/>
            <a:gdLst>
              <a:gd name="textAreaLeft" fmla="*/ 0 w 9357120"/>
              <a:gd name="textAreaRight" fmla="*/ 9357480 w 9357120"/>
              <a:gd name="textAreaTop" fmla="*/ 0 h 10286640"/>
              <a:gd name="textAreaBottom" fmla="*/ 10287000 h 10286640"/>
            </a:gdLst>
            <a:ahLst/>
            <a:rect l="textAreaLeft" t="textAreaTop" r="textAreaRight" b="textAreaBottom"/>
            <a:pathLst>
              <a:path w="9357550" h="10287000">
                <a:moveTo>
                  <a:pt x="0" y="0"/>
                </a:moveTo>
                <a:lnTo>
                  <a:pt x="9357550" y="0"/>
                </a:lnTo>
                <a:lnTo>
                  <a:pt x="9357550" y="10287000"/>
                </a:lnTo>
                <a:lnTo>
                  <a:pt x="0" y="10287000"/>
                </a:lnTo>
                <a:lnTo>
                  <a:pt x="0" y="0"/>
                </a:lnTo>
                <a:close/>
              </a:path>
            </a:pathLst>
          </a:custGeom>
          <a:blipFill rotWithShape="0">
            <a:blip r:embed="rId1">
              <a:alphaModFix amt="41000"/>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grpSp>
        <p:nvGrpSpPr>
          <p:cNvPr id="124" name="Group 9"/>
          <p:cNvGrpSpPr/>
          <p:nvPr/>
        </p:nvGrpSpPr>
        <p:grpSpPr>
          <a:xfrm>
            <a:off x="10261800" y="6541920"/>
            <a:ext cx="5503680" cy="1502280"/>
            <a:chOff x="10261800" y="6541920"/>
            <a:chExt cx="5503680" cy="1502280"/>
          </a:xfrm>
        </p:grpSpPr>
        <p:sp>
          <p:nvSpPr>
            <p:cNvPr id="125" name="Freeform 10"/>
            <p:cNvSpPr/>
            <p:nvPr/>
          </p:nvSpPr>
          <p:spPr>
            <a:xfrm>
              <a:off x="10261800" y="6644160"/>
              <a:ext cx="5503680" cy="1400040"/>
            </a:xfrm>
            <a:custGeom>
              <a:avLst/>
              <a:gdLst>
                <a:gd name="textAreaLeft" fmla="*/ 0 w 5503680"/>
                <a:gd name="textAreaRight" fmla="*/ 5504040 w 5503680"/>
                <a:gd name="textAreaTop" fmla="*/ 0 h 1400040"/>
                <a:gd name="textAreaBottom" fmla="*/ 1400400 h 1400040"/>
              </a:gdLst>
              <a:ahLst/>
              <a:rect l="textAreaLeft" t="textAreaTop" r="textAreaRight" b="textAreaBottom"/>
              <a:pathLst>
                <a:path w="2563584" h="652214">
                  <a:moveTo>
                    <a:pt x="0" y="0"/>
                  </a:moveTo>
                  <a:lnTo>
                    <a:pt x="2563584" y="0"/>
                  </a:lnTo>
                  <a:lnTo>
                    <a:pt x="2563584" y="652214"/>
                  </a:lnTo>
                  <a:lnTo>
                    <a:pt x="0" y="652214"/>
                  </a:ln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26" name="TextBox 11"/>
            <p:cNvSpPr/>
            <p:nvPr/>
          </p:nvSpPr>
          <p:spPr>
            <a:xfrm>
              <a:off x="10261800" y="6541920"/>
              <a:ext cx="5503680" cy="15022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tabLst>
                  <a:tab algn="l" pos="0"/>
                </a:tabLst>
              </a:pPr>
              <a:endParaRPr b="0" lang="en-US" sz="1800" spc="-1" strike="noStrike">
                <a:solidFill>
                  <a:schemeClr val="dk1"/>
                </a:solidFill>
                <a:latin typeface="Calibri"/>
              </a:endParaRPr>
            </a:p>
          </p:txBody>
        </p:sp>
      </p:grpSp>
      <p:sp>
        <p:nvSpPr>
          <p:cNvPr id="127" name="TextBox 12"/>
          <p:cNvSpPr/>
          <p:nvPr/>
        </p:nvSpPr>
        <p:spPr>
          <a:xfrm>
            <a:off x="439200" y="4316040"/>
            <a:ext cx="8704440" cy="714240"/>
          </a:xfrm>
          <a:prstGeom prst="rect">
            <a:avLst/>
          </a:prstGeom>
          <a:noFill/>
          <a:ln w="0">
            <a:noFill/>
          </a:ln>
        </p:spPr>
        <p:style>
          <a:lnRef idx="0"/>
          <a:fillRef idx="0"/>
          <a:effectRef idx="0"/>
          <a:fontRef idx="minor"/>
        </p:style>
        <p:txBody>
          <a:bodyPr lIns="0" rIns="0" tIns="0" bIns="0" anchor="t">
            <a:spAutoFit/>
          </a:bodyPr>
          <a:p>
            <a:pPr algn="ctr" defTabSz="914400">
              <a:lnSpc>
                <a:spcPts val="5621"/>
              </a:lnSpc>
            </a:pPr>
            <a:r>
              <a:rPr b="0" lang="en-US" sz="5300" spc="528" strike="noStrike">
                <a:solidFill>
                  <a:srgbClr val="ffffff"/>
                </a:solidFill>
                <a:latin typeface="League Spartan"/>
                <a:ea typeface="League Spartan"/>
              </a:rPr>
              <a:t>RECOMMENDATIONS</a:t>
            </a:r>
            <a:endParaRPr b="0" lang="fr-FR" sz="5300" spc="-1" strike="noStrike">
              <a:solidFill>
                <a:srgbClr val="ffffff"/>
              </a:solidFill>
              <a:latin typeface="Arial"/>
            </a:endParaRPr>
          </a:p>
        </p:txBody>
      </p:sp>
      <p:sp>
        <p:nvSpPr>
          <p:cNvPr id="128" name="TextBox 13"/>
          <p:cNvSpPr/>
          <p:nvPr/>
        </p:nvSpPr>
        <p:spPr>
          <a:xfrm>
            <a:off x="10429560" y="1676520"/>
            <a:ext cx="4751640" cy="874440"/>
          </a:xfrm>
          <a:prstGeom prst="rect">
            <a:avLst/>
          </a:prstGeom>
          <a:noFill/>
          <a:ln w="0">
            <a:noFill/>
          </a:ln>
        </p:spPr>
        <p:style>
          <a:lnRef idx="0"/>
          <a:fillRef idx="0"/>
          <a:effectRef idx="0"/>
          <a:fontRef idx="minor"/>
        </p:style>
        <p:txBody>
          <a:bodyPr lIns="0" rIns="0" tIns="0" bIns="0" anchor="t">
            <a:spAutoFit/>
          </a:bodyPr>
          <a:p>
            <a:pPr defTabSz="914400">
              <a:lnSpc>
                <a:spcPts val="3444"/>
              </a:lnSpc>
              <a:tabLst>
                <a:tab algn="l" pos="0"/>
              </a:tabLst>
            </a:pPr>
            <a:r>
              <a:rPr b="1" lang="en-US" sz="2460" spc="-1" strike="noStrike">
                <a:solidFill>
                  <a:srgbClr val="194a8d"/>
                </a:solidFill>
                <a:latin typeface="Arimo Bold"/>
                <a:ea typeface="Arimo Bold"/>
              </a:rPr>
              <a:t>Improve customer service training for staff.</a:t>
            </a:r>
            <a:endParaRPr b="0" lang="fr-FR" sz="2460" spc="-1" strike="noStrike">
              <a:solidFill>
                <a:srgbClr val="ffffff"/>
              </a:solidFill>
              <a:latin typeface="Arial"/>
            </a:endParaRPr>
          </a:p>
        </p:txBody>
      </p:sp>
      <p:sp>
        <p:nvSpPr>
          <p:cNvPr id="129" name="TextBox 14"/>
          <p:cNvSpPr/>
          <p:nvPr/>
        </p:nvSpPr>
        <p:spPr>
          <a:xfrm>
            <a:off x="10579680" y="4201920"/>
            <a:ext cx="4868640" cy="874440"/>
          </a:xfrm>
          <a:prstGeom prst="rect">
            <a:avLst/>
          </a:prstGeom>
          <a:noFill/>
          <a:ln w="0">
            <a:noFill/>
          </a:ln>
        </p:spPr>
        <p:style>
          <a:lnRef idx="0"/>
          <a:fillRef idx="0"/>
          <a:effectRef idx="0"/>
          <a:fontRef idx="minor"/>
        </p:style>
        <p:txBody>
          <a:bodyPr lIns="0" rIns="0" tIns="0" bIns="0" anchor="t">
            <a:spAutoFit/>
          </a:bodyPr>
          <a:p>
            <a:pPr defTabSz="914400">
              <a:lnSpc>
                <a:spcPts val="3444"/>
              </a:lnSpc>
              <a:tabLst>
                <a:tab algn="l" pos="0"/>
              </a:tabLst>
            </a:pPr>
            <a:r>
              <a:rPr b="1" lang="en-US" sz="2460" spc="-1" strike="noStrike">
                <a:solidFill>
                  <a:srgbClr val="194a8d"/>
                </a:solidFill>
                <a:latin typeface="Arimo Bold"/>
                <a:ea typeface="Arimo Bold"/>
              </a:rPr>
              <a:t>Address delays and baggage handling issues.</a:t>
            </a:r>
            <a:endParaRPr b="0" lang="fr-FR" sz="2460" spc="-1" strike="noStrike">
              <a:solidFill>
                <a:srgbClr val="ffffff"/>
              </a:solidFill>
              <a:latin typeface="Arial"/>
            </a:endParaRPr>
          </a:p>
        </p:txBody>
      </p:sp>
      <p:sp>
        <p:nvSpPr>
          <p:cNvPr id="130" name="TextBox 15"/>
          <p:cNvSpPr/>
          <p:nvPr/>
        </p:nvSpPr>
        <p:spPr>
          <a:xfrm>
            <a:off x="10429560" y="6917040"/>
            <a:ext cx="4676400" cy="1311840"/>
          </a:xfrm>
          <a:prstGeom prst="rect">
            <a:avLst/>
          </a:prstGeom>
          <a:noFill/>
          <a:ln w="0">
            <a:noFill/>
          </a:ln>
        </p:spPr>
        <p:style>
          <a:lnRef idx="0"/>
          <a:fillRef idx="0"/>
          <a:effectRef idx="0"/>
          <a:fontRef idx="minor"/>
        </p:style>
        <p:txBody>
          <a:bodyPr lIns="0" rIns="0" tIns="0" bIns="0" anchor="t">
            <a:spAutoFit/>
          </a:bodyPr>
          <a:p>
            <a:pPr defTabSz="914400">
              <a:lnSpc>
                <a:spcPts val="3444"/>
              </a:lnSpc>
              <a:tabLst>
                <a:tab algn="l" pos="0"/>
              </a:tabLst>
            </a:pPr>
            <a:r>
              <a:rPr b="1" lang="en-US" sz="2460" spc="-1" strike="noStrike">
                <a:solidFill>
                  <a:srgbClr val="194a8d"/>
                </a:solidFill>
                <a:latin typeface="Arimo Bold"/>
                <a:ea typeface="Arimo Bold"/>
              </a:rPr>
              <a:t>Enhance communication with passengers during disruptions.</a:t>
            </a:r>
            <a:endParaRPr b="0" lang="fr-FR" sz="2460" spc="-1" strike="noStrike">
              <a:solidFill>
                <a:srgbClr val="ffffff"/>
              </a:solidFill>
              <a:latin typeface="Arial"/>
            </a:endParaRPr>
          </a:p>
        </p:txBody>
      </p:sp>
    </p:spTree>
  </p:cSld>
  <p:transition>
    <p:wipe dir="l"/>
  </p:transition>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131" name="Freeform 2"/>
          <p:cNvSpPr/>
          <p:nvPr/>
        </p:nvSpPr>
        <p:spPr>
          <a:xfrm>
            <a:off x="6170040" y="5143680"/>
            <a:ext cx="4590720" cy="4114440"/>
          </a:xfrm>
          <a:custGeom>
            <a:avLst/>
            <a:gdLst>
              <a:gd name="textAreaLeft" fmla="*/ 0 w 4590720"/>
              <a:gd name="textAreaRight" fmla="*/ 4591080 w 4590720"/>
              <a:gd name="textAreaTop" fmla="*/ 0 h 4114440"/>
              <a:gd name="textAreaBottom" fmla="*/ 4114800 h 4114440"/>
            </a:gdLst>
            <a:ahLst/>
            <a:rect l="textAreaLeft" t="textAreaTop" r="textAreaRight" b="textAreaBottom"/>
            <a:pathLst>
              <a:path w="4591130" h="4114800">
                <a:moveTo>
                  <a:pt x="0" y="0"/>
                </a:moveTo>
                <a:lnTo>
                  <a:pt x="4591130" y="0"/>
                </a:lnTo>
                <a:lnTo>
                  <a:pt x="4591130" y="4114800"/>
                </a:lnTo>
                <a:lnTo>
                  <a:pt x="0" y="4114800"/>
                </a:lnTo>
                <a:lnTo>
                  <a:pt x="0" y="0"/>
                </a:lnTo>
                <a:close/>
              </a:path>
            </a:pathLst>
          </a:custGeom>
          <a:blipFill rotWithShape="0">
            <a:blip r:embed="rId1">
              <a:extLst>
                <a:ext uri="{96DAC541-7B7A-43D3-8B79-37D633B846F1}">
                  <asvg:svgBlip xmlns:asvg="http://schemas.microsoft.com/office/drawing/2016/SVG/main" r:embed="rId2"/>
                </a:ext>
              </a:extLst>
              <a:alphaModFix amt="60000"/>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32" name="TextBox 3"/>
          <p:cNvSpPr/>
          <p:nvPr/>
        </p:nvSpPr>
        <p:spPr>
          <a:xfrm>
            <a:off x="4113360" y="1403640"/>
            <a:ext cx="8704440" cy="714240"/>
          </a:xfrm>
          <a:prstGeom prst="rect">
            <a:avLst/>
          </a:prstGeom>
          <a:noFill/>
          <a:ln w="0">
            <a:noFill/>
          </a:ln>
        </p:spPr>
        <p:style>
          <a:lnRef idx="0"/>
          <a:fillRef idx="0"/>
          <a:effectRef idx="0"/>
          <a:fontRef idx="minor"/>
        </p:style>
        <p:txBody>
          <a:bodyPr lIns="0" rIns="0" tIns="0" bIns="0" anchor="t">
            <a:spAutoFit/>
          </a:bodyPr>
          <a:p>
            <a:pPr algn="ctr" defTabSz="914400">
              <a:lnSpc>
                <a:spcPts val="5621"/>
              </a:lnSpc>
            </a:pPr>
            <a:r>
              <a:rPr b="0" lang="en-US" sz="5300" spc="528" strike="noStrike">
                <a:solidFill>
                  <a:srgbClr val="ffffff"/>
                </a:solidFill>
                <a:latin typeface="League Spartan"/>
                <a:ea typeface="League Spartan"/>
              </a:rPr>
              <a:t>CONCLUSION</a:t>
            </a:r>
            <a:endParaRPr b="0" lang="fr-FR" sz="5300" spc="-1" strike="noStrike">
              <a:solidFill>
                <a:srgbClr val="ffffff"/>
              </a:solidFill>
              <a:latin typeface="Arial"/>
            </a:endParaRPr>
          </a:p>
        </p:txBody>
      </p:sp>
      <p:sp>
        <p:nvSpPr>
          <p:cNvPr id="133" name="TextBox 4"/>
          <p:cNvSpPr/>
          <p:nvPr/>
        </p:nvSpPr>
        <p:spPr>
          <a:xfrm>
            <a:off x="1706760" y="4128480"/>
            <a:ext cx="14044680" cy="2052360"/>
          </a:xfrm>
          <a:prstGeom prst="rect">
            <a:avLst/>
          </a:prstGeom>
          <a:noFill/>
          <a:ln w="0">
            <a:noFill/>
          </a:ln>
        </p:spPr>
        <p:style>
          <a:lnRef idx="0"/>
          <a:fillRef idx="0"/>
          <a:effectRef idx="0"/>
          <a:fontRef idx="minor"/>
        </p:style>
        <p:txBody>
          <a:bodyPr lIns="0" rIns="0" tIns="0" bIns="0" anchor="t">
            <a:spAutoFit/>
          </a:bodyPr>
          <a:p>
            <a:pPr algn="ctr" defTabSz="914400">
              <a:lnSpc>
                <a:spcPts val="4039"/>
              </a:lnSpc>
              <a:tabLst>
                <a:tab algn="l" pos="0"/>
              </a:tabLst>
            </a:pPr>
            <a:r>
              <a:rPr b="0" lang="en-US" sz="3809" spc="378" strike="noStrike">
                <a:solidFill>
                  <a:srgbClr val="ffffff"/>
                </a:solidFill>
                <a:latin typeface="arial"/>
                <a:ea typeface="arial"/>
              </a:rPr>
              <a:t>This analysis highlights critical areas for improvement while recognizing strengths, offering actionable steps to elevate British Airways' customer experience.</a:t>
            </a:r>
            <a:endParaRPr b="0" lang="fr-FR" sz="3809" spc="-1" strike="noStrike">
              <a:solidFill>
                <a:srgbClr val="ffffff"/>
              </a:solidFill>
              <a:latin typeface="Arial"/>
            </a:endParaRPr>
          </a:p>
        </p:txBody>
      </p:sp>
    </p:spTree>
  </p:cSld>
  <p:transition>
    <p:wipe dir="l"/>
  </p:transition>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053371"/>
            </a:gs>
            <a:gs pos="100000">
              <a:srgbClr val="4874b0"/>
            </a:gs>
          </a:gsLst>
          <a:lin ang="13500000"/>
        </a:gradFill>
      </p:bgPr>
    </p:bg>
    <p:spTree>
      <p:nvGrpSpPr>
        <p:cNvPr id="1" name=""/>
        <p:cNvGrpSpPr/>
        <p:nvPr/>
      </p:nvGrpSpPr>
      <p:grpSpPr>
        <a:xfrm>
          <a:off x="0" y="0"/>
          <a:ext cx="0" cy="0"/>
          <a:chOff x="0" y="0"/>
          <a:chExt cx="0" cy="0"/>
        </a:xfrm>
      </p:grpSpPr>
      <p:sp>
        <p:nvSpPr>
          <p:cNvPr id="134" name="Freeform 2"/>
          <p:cNvSpPr/>
          <p:nvPr/>
        </p:nvSpPr>
        <p:spPr>
          <a:xfrm>
            <a:off x="645480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35" name="Freeform 3"/>
          <p:cNvSpPr/>
          <p:nvPr/>
        </p:nvSpPr>
        <p:spPr>
          <a:xfrm>
            <a:off x="14081400" y="1028880"/>
            <a:ext cx="4282200" cy="8229240"/>
          </a:xfrm>
          <a:custGeom>
            <a:avLst/>
            <a:gdLst>
              <a:gd name="textAreaLeft" fmla="*/ 0 w 4282200"/>
              <a:gd name="textAreaRight" fmla="*/ 4282560 w 4282200"/>
              <a:gd name="textAreaTop" fmla="*/ 0 h 8229240"/>
              <a:gd name="textAreaBottom" fmla="*/ 8229600 h 8229240"/>
            </a:gdLst>
            <a:ahLst/>
            <a:rect l="textAreaLeft" t="textAreaTop" r="textAreaRight" b="textAreaBottom"/>
            <a:pathLst>
              <a:path w="4282420" h="8229600">
                <a:moveTo>
                  <a:pt x="0" y="0"/>
                </a:moveTo>
                <a:lnTo>
                  <a:pt x="4282420" y="0"/>
                </a:lnTo>
                <a:lnTo>
                  <a:pt x="4282420" y="8229600"/>
                </a:lnTo>
                <a:lnTo>
                  <a:pt x="0" y="8229600"/>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36" name="Freeform 4"/>
          <p:cNvSpPr/>
          <p:nvPr/>
        </p:nvSpPr>
        <p:spPr>
          <a:xfrm flipH="1">
            <a:off x="-720" y="1028880"/>
            <a:ext cx="4282200" cy="8229240"/>
          </a:xfrm>
          <a:custGeom>
            <a:avLst/>
            <a:gdLst>
              <a:gd name="textAreaLeft" fmla="*/ -360 w 4282200"/>
              <a:gd name="textAreaRight" fmla="*/ 4282200 w 4282200"/>
              <a:gd name="textAreaTop" fmla="*/ 0 h 8229240"/>
              <a:gd name="textAreaBottom" fmla="*/ 8229600 h 8229240"/>
            </a:gdLst>
            <a:ahLst/>
            <a:rect l="textAreaLeft" t="textAreaTop" r="textAreaRight" b="textAreaBottom"/>
            <a:pathLst>
              <a:path w="4282420" h="8229600">
                <a:moveTo>
                  <a:pt x="4282420" y="0"/>
                </a:moveTo>
                <a:lnTo>
                  <a:pt x="0" y="0"/>
                </a:lnTo>
                <a:lnTo>
                  <a:pt x="0" y="8229600"/>
                </a:lnTo>
                <a:lnTo>
                  <a:pt x="4282420" y="8229600"/>
                </a:lnTo>
                <a:lnTo>
                  <a:pt x="428242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37" name="TextBox 5"/>
          <p:cNvSpPr/>
          <p:nvPr/>
        </p:nvSpPr>
        <p:spPr>
          <a:xfrm>
            <a:off x="4628880" y="3858120"/>
            <a:ext cx="9030240" cy="3349080"/>
          </a:xfrm>
          <a:prstGeom prst="rect">
            <a:avLst/>
          </a:prstGeom>
          <a:noFill/>
          <a:ln w="0">
            <a:noFill/>
          </a:ln>
        </p:spPr>
        <p:style>
          <a:lnRef idx="0"/>
          <a:fillRef idx="0"/>
          <a:effectRef idx="0"/>
          <a:fontRef idx="minor"/>
        </p:style>
        <p:txBody>
          <a:bodyPr lIns="0" rIns="0" tIns="0" bIns="0" anchor="t">
            <a:spAutoFit/>
          </a:bodyPr>
          <a:p>
            <a:pPr algn="ctr" defTabSz="914400">
              <a:lnSpc>
                <a:spcPts val="13184"/>
              </a:lnSpc>
            </a:pPr>
            <a:r>
              <a:rPr b="0" lang="en-US" sz="12440" spc="1242" strike="noStrike">
                <a:solidFill>
                  <a:srgbClr val="ffffff"/>
                </a:solidFill>
                <a:latin typeface="League Spartan"/>
                <a:ea typeface="League Spartan"/>
              </a:rPr>
              <a:t>THANK YOU</a:t>
            </a:r>
            <a:endParaRPr b="0" lang="fr-FR" sz="12440" spc="-1" strike="noStrike">
              <a:solidFill>
                <a:srgbClr val="ffffff"/>
              </a:solidFill>
              <a:latin typeface="Arial"/>
            </a:endParaRPr>
          </a:p>
        </p:txBody>
      </p:sp>
      <p:sp>
        <p:nvSpPr>
          <p:cNvPr id="138" name="Freeform 6"/>
          <p:cNvSpPr/>
          <p:nvPr/>
        </p:nvSpPr>
        <p:spPr>
          <a:xfrm>
            <a:off x="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39" name="Freeform 7"/>
          <p:cNvSpPr/>
          <p:nvPr/>
        </p:nvSpPr>
        <p:spPr>
          <a:xfrm>
            <a:off x="10202400" y="6243840"/>
            <a:ext cx="8571960" cy="4043160"/>
          </a:xfrm>
          <a:custGeom>
            <a:avLst/>
            <a:gdLst>
              <a:gd name="textAreaLeft" fmla="*/ 0 w 8571960"/>
              <a:gd name="textAreaRight" fmla="*/ 8572320 w 8571960"/>
              <a:gd name="textAreaTop" fmla="*/ 0 h 4043160"/>
              <a:gd name="textAreaBottom" fmla="*/ 4043520 h 4043160"/>
            </a:gdLst>
            <a:ahLst/>
            <a:rect l="textAreaLeft" t="textAreaTop" r="textAreaRight" b="textAreaBottom"/>
            <a:pathLst>
              <a:path w="8572348" h="4043501">
                <a:moveTo>
                  <a:pt x="0" y="0"/>
                </a:moveTo>
                <a:lnTo>
                  <a:pt x="8572348" y="0"/>
                </a:lnTo>
                <a:lnTo>
                  <a:pt x="8572348" y="4043501"/>
                </a:lnTo>
                <a:lnTo>
                  <a:pt x="0" y="4043501"/>
                </a:lnTo>
                <a:lnTo>
                  <a:pt x="0"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40" name="Freeform 8"/>
          <p:cNvSpPr/>
          <p:nvPr/>
        </p:nvSpPr>
        <p:spPr>
          <a:xfrm>
            <a:off x="5196600" y="7695360"/>
            <a:ext cx="312840" cy="312840"/>
          </a:xfrm>
          <a:custGeom>
            <a:avLst/>
            <a:gdLst>
              <a:gd name="textAreaLeft" fmla="*/ 0 w 312840"/>
              <a:gd name="textAreaRight" fmla="*/ 313200 w 312840"/>
              <a:gd name="textAreaTop" fmla="*/ 0 h 312840"/>
              <a:gd name="textAreaBottom" fmla="*/ 313200 h 312840"/>
            </a:gdLst>
            <a:ahLst/>
            <a:rect l="textAreaLeft" t="textAreaTop" r="textAreaRight" b="textAreaBottom"/>
            <a:pathLst>
              <a:path w="313064" h="313064">
                <a:moveTo>
                  <a:pt x="0" y="0"/>
                </a:moveTo>
                <a:lnTo>
                  <a:pt x="313065" y="0"/>
                </a:lnTo>
                <a:lnTo>
                  <a:pt x="313065" y="313064"/>
                </a:lnTo>
                <a:lnTo>
                  <a:pt x="0" y="313064"/>
                </a:lnTo>
                <a:lnTo>
                  <a:pt x="0" y="0"/>
                </a:lnTo>
                <a:close/>
              </a:path>
            </a:pathLst>
          </a:custGeom>
          <a:blipFill rotWithShape="0">
            <a:blip r:embed="rId9">
              <a:extLst>
                <a:ext uri="{96DAC541-7B7A-43D3-8B79-37D633B846F1}">
                  <asvg:svgBlip xmlns:asvg="http://schemas.microsoft.com/office/drawing/2016/SVG/main" r:embed="rId10"/>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41" name="TextBox 9"/>
          <p:cNvSpPr/>
          <p:nvPr/>
        </p:nvSpPr>
        <p:spPr>
          <a:xfrm>
            <a:off x="5653440" y="7683840"/>
            <a:ext cx="2977920" cy="279360"/>
          </a:xfrm>
          <a:prstGeom prst="rect">
            <a:avLst/>
          </a:prstGeom>
          <a:noFill/>
          <a:ln w="0">
            <a:noFill/>
          </a:ln>
        </p:spPr>
        <p:style>
          <a:lnRef idx="0"/>
          <a:fillRef idx="0"/>
          <a:effectRef idx="0"/>
          <a:fontRef idx="minor"/>
        </p:style>
        <p:txBody>
          <a:bodyPr lIns="0" rIns="0" tIns="0" bIns="0" anchor="t">
            <a:spAutoFit/>
          </a:bodyPr>
          <a:p>
            <a:pPr defTabSz="914400">
              <a:lnSpc>
                <a:spcPts val="2197"/>
              </a:lnSpc>
            </a:pPr>
            <a:r>
              <a:rPr b="0" lang="en-US" sz="2070" spc="205" strike="noStrike">
                <a:solidFill>
                  <a:srgbClr val="ffffff"/>
                </a:solidFill>
                <a:latin typeface="arial"/>
                <a:ea typeface="arial"/>
              </a:rPr>
              <a:t>+21-77-577-85-07</a:t>
            </a:r>
            <a:endParaRPr b="0" lang="fr-FR" sz="2070" spc="-1" strike="noStrike">
              <a:solidFill>
                <a:srgbClr val="ffffff"/>
              </a:solidFill>
              <a:latin typeface="Arial"/>
            </a:endParaRPr>
          </a:p>
        </p:txBody>
      </p:sp>
      <p:sp>
        <p:nvSpPr>
          <p:cNvPr id="142" name="Freeform 10"/>
          <p:cNvSpPr/>
          <p:nvPr/>
        </p:nvSpPr>
        <p:spPr>
          <a:xfrm>
            <a:off x="8631360" y="7664760"/>
            <a:ext cx="312840" cy="312840"/>
          </a:xfrm>
          <a:custGeom>
            <a:avLst/>
            <a:gdLst>
              <a:gd name="textAreaLeft" fmla="*/ 0 w 312840"/>
              <a:gd name="textAreaRight" fmla="*/ 313200 w 312840"/>
              <a:gd name="textAreaTop" fmla="*/ 0 h 312840"/>
              <a:gd name="textAreaBottom" fmla="*/ 313200 h 312840"/>
            </a:gdLst>
            <a:ahLst/>
            <a:rect l="textAreaLeft" t="textAreaTop" r="textAreaRight" b="textAreaBottom"/>
            <a:pathLst>
              <a:path w="313064" h="313064">
                <a:moveTo>
                  <a:pt x="0" y="0"/>
                </a:moveTo>
                <a:lnTo>
                  <a:pt x="313064" y="0"/>
                </a:lnTo>
                <a:lnTo>
                  <a:pt x="313064" y="313064"/>
                </a:lnTo>
                <a:lnTo>
                  <a:pt x="0" y="313064"/>
                </a:lnTo>
                <a:lnTo>
                  <a:pt x="0" y="0"/>
                </a:lnTo>
                <a:close/>
              </a:path>
            </a:pathLst>
          </a:custGeom>
          <a:blipFill rotWithShape="0">
            <a:blip r:embed="rId11">
              <a:extLst>
                <a:ext uri="{96DAC541-7B7A-43D3-8B79-37D633B846F1}">
                  <asvg:svgBlip xmlns:asvg="http://schemas.microsoft.com/office/drawing/2016/SVG/main" r:embed="rId12"/>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43" name="Freeform 11"/>
          <p:cNvSpPr/>
          <p:nvPr/>
        </p:nvSpPr>
        <p:spPr>
          <a:xfrm>
            <a:off x="4620240" y="3765600"/>
            <a:ext cx="7314840" cy="3419640"/>
          </a:xfrm>
          <a:custGeom>
            <a:avLst/>
            <a:gdLst>
              <a:gd name="textAreaLeft" fmla="*/ 0 w 7314840"/>
              <a:gd name="textAreaRight" fmla="*/ 7315200 w 7314840"/>
              <a:gd name="textAreaTop" fmla="*/ 0 h 3419640"/>
              <a:gd name="textAreaBottom" fmla="*/ 3420000 h 3419640"/>
            </a:gdLst>
            <a:ahLst/>
            <a:rect l="textAreaLeft" t="textAreaTop" r="textAreaRight" b="textAreaBottom"/>
            <a:pathLst>
              <a:path w="7315200" h="3419856">
                <a:moveTo>
                  <a:pt x="0" y="0"/>
                </a:moveTo>
                <a:lnTo>
                  <a:pt x="7315200" y="0"/>
                </a:lnTo>
                <a:lnTo>
                  <a:pt x="7315200" y="3419856"/>
                </a:lnTo>
                <a:lnTo>
                  <a:pt x="0" y="3419856"/>
                </a:lnTo>
                <a:lnTo>
                  <a:pt x="0" y="0"/>
                </a:lnTo>
                <a:close/>
              </a:path>
            </a:pathLst>
          </a:custGeom>
          <a:blipFill rotWithShape="0">
            <a:blip r:embed="rId13">
              <a:extLst>
                <a:ext uri="{96DAC541-7B7A-43D3-8B79-37D633B846F1}">
                  <asvg:svgBlip xmlns:asvg="http://schemas.microsoft.com/office/drawing/2016/SVG/main" r:embed="rId14"/>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44" name="Freeform 12"/>
          <p:cNvSpPr/>
          <p:nvPr/>
        </p:nvSpPr>
        <p:spPr>
          <a:xfrm>
            <a:off x="7375320" y="431280"/>
            <a:ext cx="2824560" cy="2213280"/>
          </a:xfrm>
          <a:custGeom>
            <a:avLst/>
            <a:gdLst>
              <a:gd name="textAreaLeft" fmla="*/ 0 w 2824560"/>
              <a:gd name="textAreaRight" fmla="*/ 2824920 w 2824560"/>
              <a:gd name="textAreaTop" fmla="*/ 0 h 2213280"/>
              <a:gd name="textAreaBottom" fmla="*/ 2213640 h 2213280"/>
            </a:gdLst>
            <a:ahLst/>
            <a:rect l="textAreaLeft" t="textAreaTop" r="textAreaRight" b="textAreaBottom"/>
            <a:pathLst>
              <a:path w="2825042" h="2213806">
                <a:moveTo>
                  <a:pt x="0" y="0"/>
                </a:moveTo>
                <a:lnTo>
                  <a:pt x="2825042" y="0"/>
                </a:lnTo>
                <a:lnTo>
                  <a:pt x="2825042" y="2213806"/>
                </a:lnTo>
                <a:lnTo>
                  <a:pt x="0" y="2213806"/>
                </a:lnTo>
                <a:lnTo>
                  <a:pt x="0" y="0"/>
                </a:lnTo>
                <a:close/>
              </a:path>
            </a:pathLst>
          </a:custGeom>
          <a:blipFill rotWithShape="0">
            <a:blip r:embed="rId15">
              <a:extLst>
                <a:ext uri="{96DAC541-7B7A-43D3-8B79-37D633B846F1}">
                  <asvg:svgBlip xmlns:asvg="http://schemas.microsoft.com/office/drawing/2016/SVG/main" r:embed="rId16"/>
                </a:ext>
              </a:extLst>
            </a:blip>
            <a:srcRect/>
            <a:stretch/>
          </a:blipFill>
          <a:ln w="0">
            <a:noFill/>
          </a:ln>
        </p:spPr>
        <p:style>
          <a:lnRef idx="0"/>
          <a:fillRef idx="0"/>
          <a:effectRef idx="0"/>
          <a:fontRef idx="minor"/>
        </p:style>
        <p:txBody>
          <a:bodyPr lIns="90000" rIns="90000" tIns="45000" bIns="45000" anchor="t">
            <a:noAutofit/>
          </a:bodyPr>
          <a:p>
            <a:endParaRPr b="0" lang="fr-FR" sz="1800" spc="-1" strike="noStrike">
              <a:solidFill>
                <a:srgbClr val="000000"/>
              </a:solidFill>
              <a:latin typeface="Arial"/>
            </a:endParaRPr>
          </a:p>
        </p:txBody>
      </p:sp>
      <p:sp>
        <p:nvSpPr>
          <p:cNvPr id="145" name="TextBox 13"/>
          <p:cNvSpPr/>
          <p:nvPr/>
        </p:nvSpPr>
        <p:spPr>
          <a:xfrm>
            <a:off x="9076320" y="7683840"/>
            <a:ext cx="4194000" cy="279360"/>
          </a:xfrm>
          <a:prstGeom prst="rect">
            <a:avLst/>
          </a:prstGeom>
          <a:noFill/>
          <a:ln w="0">
            <a:noFill/>
          </a:ln>
        </p:spPr>
        <p:style>
          <a:lnRef idx="0"/>
          <a:fillRef idx="0"/>
          <a:effectRef idx="0"/>
          <a:fontRef idx="minor"/>
        </p:style>
        <p:txBody>
          <a:bodyPr lIns="0" rIns="0" tIns="0" bIns="0" anchor="t">
            <a:spAutoFit/>
          </a:bodyPr>
          <a:p>
            <a:pPr defTabSz="914400">
              <a:lnSpc>
                <a:spcPts val="2197"/>
              </a:lnSpc>
            </a:pPr>
            <a:r>
              <a:rPr b="0" lang="en-US" sz="2070" spc="205" strike="noStrike">
                <a:solidFill>
                  <a:srgbClr val="ffffff"/>
                </a:solidFill>
                <a:latin typeface="arial"/>
                <a:ea typeface="arial"/>
              </a:rPr>
              <a:t>gabardiop1@outlook.com</a:t>
            </a:r>
            <a:endParaRPr b="0" lang="fr-FR" sz="2070" spc="-1" strike="noStrike">
              <a:solidFill>
                <a:srgbClr val="ffffff"/>
              </a:solidFill>
              <a:latin typeface="Arial"/>
            </a:endParaRPr>
          </a:p>
        </p:txBody>
      </p:sp>
    </p:spTree>
  </p:cSld>
  <p:transition>
    <p:wipe dir="l"/>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TotalTime>
  <Application>LibreOffice/24.2.7.2$Linux_X86_64 LibreOffice_project/420$Build-2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
  <dc:description/>
  <dc:identifier>DAGbVfeG-7o</dc:identifier>
  <dc:language>fr-FR</dc:language>
  <cp:lastModifiedBy/>
  <dcterms:modified xsi:type="dcterms:W3CDTF">2025-01-05T17:12:48Z</dcterms:modified>
  <cp:revision>2</cp:revision>
  <dc:subject/>
  <dc:title>British Airways Customer Review Analysis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